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1" r:id="rId18"/>
    <p:sldId id="294" r:id="rId19"/>
    <p:sldId id="298" r:id="rId20"/>
    <p:sldId id="295" r:id="rId21"/>
    <p:sldId id="296" r:id="rId22"/>
    <p:sldId id="297" r:id="rId23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ní strana" id="{0A75F66E-754E-4D81-8635-678A9320158E}">
          <p14:sldIdLst>
            <p14:sldId id="266"/>
            <p14:sldId id="282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  <p14:sldId id="293"/>
            <p14:sldId id="291"/>
            <p14:sldId id="294"/>
            <p14:sldId id="298"/>
            <p14:sldId id="295"/>
            <p14:sldId id="296"/>
            <p14:sldId id="297"/>
          </p14:sldIdLst>
        </p14:section>
        <p14:section name="Přednastavené" id="{41AE9651-199E-45B9-BD56-DE9F93640A4C}">
          <p14:sldIdLst/>
        </p14:section>
        <p14:section name="Bílé pozadí - pro grafy, tabulky" id="{A5F989B2-BCC2-4952-A92D-AAAA0672CC2C}">
          <p14:sldIdLst/>
        </p14:section>
        <p14:section name="Konec prezentace" id="{8E45B595-FB37-4C84-85B5-E73080034C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FF3300"/>
    <a:srgbClr val="0066FF"/>
    <a:srgbClr val="3399FF"/>
    <a:srgbClr val="66CCFF"/>
    <a:srgbClr val="FF6600"/>
    <a:srgbClr val="FF5050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D2222-0AED-48F9-84F1-E0D9EC5EBF48}" v="58" dt="2024-08-15T08:33:03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nizdo Martin" userId="8d55fc81-5d3b-49ea-8b03-2097a7b333ae" providerId="ADAL" clId="{524D2222-0AED-48F9-84F1-E0D9EC5EBF48}"/>
    <pc:docChg chg="undo redo custSel addSld delSld modSld sldOrd modSection">
      <pc:chgData name="Hnizdo Martin" userId="8d55fc81-5d3b-49ea-8b03-2097a7b333ae" providerId="ADAL" clId="{524D2222-0AED-48F9-84F1-E0D9EC5EBF48}" dt="2024-08-15T08:33:03.796" v="3677" actId="1076"/>
      <pc:docMkLst>
        <pc:docMk/>
      </pc:docMkLst>
      <pc:sldChg chg="modSp del mod">
        <pc:chgData name="Hnizdo Martin" userId="8d55fc81-5d3b-49ea-8b03-2097a7b333ae" providerId="ADAL" clId="{524D2222-0AED-48F9-84F1-E0D9EC5EBF48}" dt="2024-08-14T12:32:26.146" v="1730" actId="47"/>
        <pc:sldMkLst>
          <pc:docMk/>
          <pc:sldMk cId="134012914" sldId="263"/>
        </pc:sldMkLst>
        <pc:spChg chg="mod">
          <ac:chgData name="Hnizdo Martin" userId="8d55fc81-5d3b-49ea-8b03-2097a7b333ae" providerId="ADAL" clId="{524D2222-0AED-48F9-84F1-E0D9EC5EBF48}" dt="2024-08-14T11:37:32.450" v="1160"/>
          <ac:spMkLst>
            <pc:docMk/>
            <pc:sldMk cId="134012914" sldId="263"/>
            <ac:spMk id="4" creationId="{6633412F-15FD-4CB0-BCC7-7D333F0B604F}"/>
          </ac:spMkLst>
        </pc:spChg>
        <pc:spChg chg="mod">
          <ac:chgData name="Hnizdo Martin" userId="8d55fc81-5d3b-49ea-8b03-2097a7b333ae" providerId="ADAL" clId="{524D2222-0AED-48F9-84F1-E0D9EC5EBF48}" dt="2024-08-14T10:53:34.296" v="305"/>
          <ac:spMkLst>
            <pc:docMk/>
            <pc:sldMk cId="134012914" sldId="263"/>
            <ac:spMk id="5" creationId="{36C2A908-2F00-48CD-A691-C991D6F32A86}"/>
          </ac:spMkLst>
        </pc:spChg>
      </pc:sldChg>
      <pc:sldChg chg="del">
        <pc:chgData name="Hnizdo Martin" userId="8d55fc81-5d3b-49ea-8b03-2097a7b333ae" providerId="ADAL" clId="{524D2222-0AED-48F9-84F1-E0D9EC5EBF48}" dt="2024-08-14T12:32:32.154" v="1732" actId="47"/>
        <pc:sldMkLst>
          <pc:docMk/>
          <pc:sldMk cId="4029398016" sldId="265"/>
        </pc:sldMkLst>
      </pc:sldChg>
      <pc:sldChg chg="modSp mod">
        <pc:chgData name="Hnizdo Martin" userId="8d55fc81-5d3b-49ea-8b03-2097a7b333ae" providerId="ADAL" clId="{524D2222-0AED-48F9-84F1-E0D9EC5EBF48}" dt="2024-08-15T06:54:54.820" v="2617" actId="20577"/>
        <pc:sldMkLst>
          <pc:docMk/>
          <pc:sldMk cId="3854314691" sldId="266"/>
        </pc:sldMkLst>
        <pc:spChg chg="mod">
          <ac:chgData name="Hnizdo Martin" userId="8d55fc81-5d3b-49ea-8b03-2097a7b333ae" providerId="ADAL" clId="{524D2222-0AED-48F9-84F1-E0D9EC5EBF48}" dt="2024-08-14T10:41:38.983" v="20" actId="20577"/>
          <ac:spMkLst>
            <pc:docMk/>
            <pc:sldMk cId="3854314691" sldId="266"/>
            <ac:spMk id="3" creationId="{EBD27CFB-B582-4B11-AA90-9B4D49F37B68}"/>
          </ac:spMkLst>
        </pc:spChg>
        <pc:spChg chg="mod">
          <ac:chgData name="Hnizdo Martin" userId="8d55fc81-5d3b-49ea-8b03-2097a7b333ae" providerId="ADAL" clId="{524D2222-0AED-48F9-84F1-E0D9EC5EBF48}" dt="2024-08-15T06:54:54.820" v="2617" actId="20577"/>
          <ac:spMkLst>
            <pc:docMk/>
            <pc:sldMk cId="3854314691" sldId="266"/>
            <ac:spMk id="11" creationId="{51FED31D-530D-4EC6-B371-9DCC0A0819F6}"/>
          </ac:spMkLst>
        </pc:spChg>
      </pc:sldChg>
      <pc:sldChg chg="del">
        <pc:chgData name="Hnizdo Martin" userId="8d55fc81-5d3b-49ea-8b03-2097a7b333ae" providerId="ADAL" clId="{524D2222-0AED-48F9-84F1-E0D9EC5EBF48}" dt="2024-08-14T12:32:28.764" v="1731" actId="47"/>
        <pc:sldMkLst>
          <pc:docMk/>
          <pc:sldMk cId="738524149" sldId="267"/>
        </pc:sldMkLst>
      </pc:sldChg>
      <pc:sldChg chg="del ord">
        <pc:chgData name="Hnizdo Martin" userId="8d55fc81-5d3b-49ea-8b03-2097a7b333ae" providerId="ADAL" clId="{524D2222-0AED-48F9-84F1-E0D9EC5EBF48}" dt="2024-08-14T12:32:26.146" v="1730" actId="47"/>
        <pc:sldMkLst>
          <pc:docMk/>
          <pc:sldMk cId="373104670" sldId="268"/>
        </pc:sldMkLst>
      </pc:sldChg>
      <pc:sldChg chg="del">
        <pc:chgData name="Hnizdo Martin" userId="8d55fc81-5d3b-49ea-8b03-2097a7b333ae" providerId="ADAL" clId="{524D2222-0AED-48F9-84F1-E0D9EC5EBF48}" dt="2024-08-14T12:32:37.479" v="1733" actId="47"/>
        <pc:sldMkLst>
          <pc:docMk/>
          <pc:sldMk cId="236015407" sldId="270"/>
        </pc:sldMkLst>
      </pc:sldChg>
      <pc:sldChg chg="del ord">
        <pc:chgData name="Hnizdo Martin" userId="8d55fc81-5d3b-49ea-8b03-2097a7b333ae" providerId="ADAL" clId="{524D2222-0AED-48F9-84F1-E0D9EC5EBF48}" dt="2024-08-14T12:32:26.146" v="1730" actId="47"/>
        <pc:sldMkLst>
          <pc:docMk/>
          <pc:sldMk cId="3371796332" sldId="271"/>
        </pc:sldMkLst>
      </pc:sldChg>
      <pc:sldChg chg="del ord">
        <pc:chgData name="Hnizdo Martin" userId="8d55fc81-5d3b-49ea-8b03-2097a7b333ae" providerId="ADAL" clId="{524D2222-0AED-48F9-84F1-E0D9EC5EBF48}" dt="2024-08-14T12:32:26.146" v="1730" actId="47"/>
        <pc:sldMkLst>
          <pc:docMk/>
          <pc:sldMk cId="3157165205" sldId="272"/>
        </pc:sldMkLst>
      </pc:sldChg>
      <pc:sldChg chg="del">
        <pc:chgData name="Hnizdo Martin" userId="8d55fc81-5d3b-49ea-8b03-2097a7b333ae" providerId="ADAL" clId="{524D2222-0AED-48F9-84F1-E0D9EC5EBF48}" dt="2024-08-14T12:32:32.154" v="1732" actId="47"/>
        <pc:sldMkLst>
          <pc:docMk/>
          <pc:sldMk cId="3614908635" sldId="273"/>
        </pc:sldMkLst>
      </pc:sldChg>
      <pc:sldChg chg="del">
        <pc:chgData name="Hnizdo Martin" userId="8d55fc81-5d3b-49ea-8b03-2097a7b333ae" providerId="ADAL" clId="{524D2222-0AED-48F9-84F1-E0D9EC5EBF48}" dt="2024-08-14T12:32:28.764" v="1731" actId="47"/>
        <pc:sldMkLst>
          <pc:docMk/>
          <pc:sldMk cId="2354421692" sldId="274"/>
        </pc:sldMkLst>
      </pc:sldChg>
      <pc:sldChg chg="del">
        <pc:chgData name="Hnizdo Martin" userId="8d55fc81-5d3b-49ea-8b03-2097a7b333ae" providerId="ADAL" clId="{524D2222-0AED-48F9-84F1-E0D9EC5EBF48}" dt="2024-08-14T12:32:28.764" v="1731" actId="47"/>
        <pc:sldMkLst>
          <pc:docMk/>
          <pc:sldMk cId="4230160338" sldId="275"/>
        </pc:sldMkLst>
      </pc:sldChg>
      <pc:sldChg chg="del">
        <pc:chgData name="Hnizdo Martin" userId="8d55fc81-5d3b-49ea-8b03-2097a7b333ae" providerId="ADAL" clId="{524D2222-0AED-48F9-84F1-E0D9EC5EBF48}" dt="2024-08-14T12:32:32.154" v="1732" actId="47"/>
        <pc:sldMkLst>
          <pc:docMk/>
          <pc:sldMk cId="996201554" sldId="277"/>
        </pc:sldMkLst>
      </pc:sldChg>
      <pc:sldChg chg="del">
        <pc:chgData name="Hnizdo Martin" userId="8d55fc81-5d3b-49ea-8b03-2097a7b333ae" providerId="ADAL" clId="{524D2222-0AED-48F9-84F1-E0D9EC5EBF48}" dt="2024-08-14T12:32:32.154" v="1732" actId="47"/>
        <pc:sldMkLst>
          <pc:docMk/>
          <pc:sldMk cId="1730359305" sldId="279"/>
        </pc:sldMkLst>
      </pc:sldChg>
      <pc:sldChg chg="del ord">
        <pc:chgData name="Hnizdo Martin" userId="8d55fc81-5d3b-49ea-8b03-2097a7b333ae" providerId="ADAL" clId="{524D2222-0AED-48F9-84F1-E0D9EC5EBF48}" dt="2024-08-14T12:32:32.154" v="1732" actId="47"/>
        <pc:sldMkLst>
          <pc:docMk/>
          <pc:sldMk cId="746960438" sldId="280"/>
        </pc:sldMkLst>
      </pc:sldChg>
      <pc:sldChg chg="addSp delSp modSp add mod">
        <pc:chgData name="Hnizdo Martin" userId="8d55fc81-5d3b-49ea-8b03-2097a7b333ae" providerId="ADAL" clId="{524D2222-0AED-48F9-84F1-E0D9EC5EBF48}" dt="2024-08-15T07:02:09.758" v="2650" actId="6549"/>
        <pc:sldMkLst>
          <pc:docMk/>
          <pc:sldMk cId="1683091562" sldId="281"/>
        </pc:sldMkLst>
        <pc:spChg chg="add del mod">
          <ac:chgData name="Hnizdo Martin" userId="8d55fc81-5d3b-49ea-8b03-2097a7b333ae" providerId="ADAL" clId="{524D2222-0AED-48F9-84F1-E0D9EC5EBF48}" dt="2024-08-15T06:29:21.158" v="2400" actId="478"/>
          <ac:spMkLst>
            <pc:docMk/>
            <pc:sldMk cId="1683091562" sldId="281"/>
            <ac:spMk id="2" creationId="{A9890334-B868-8677-BE54-5268D6A2F36D}"/>
          </ac:spMkLst>
        </pc:spChg>
        <pc:spChg chg="mod">
          <ac:chgData name="Hnizdo Martin" userId="8d55fc81-5d3b-49ea-8b03-2097a7b333ae" providerId="ADAL" clId="{524D2222-0AED-48F9-84F1-E0D9EC5EBF48}" dt="2024-08-15T07:02:09.758" v="2650" actId="6549"/>
          <ac:spMkLst>
            <pc:docMk/>
            <pc:sldMk cId="1683091562" sldId="281"/>
            <ac:spMk id="4" creationId="{53BF1EE9-12EF-4A5F-84EE-354D2D057B96}"/>
          </ac:spMkLst>
        </pc:spChg>
        <pc:spChg chg="mod">
          <ac:chgData name="Hnizdo Martin" userId="8d55fc81-5d3b-49ea-8b03-2097a7b333ae" providerId="ADAL" clId="{524D2222-0AED-48F9-84F1-E0D9EC5EBF48}" dt="2024-08-15T06:33:25.550" v="2470" actId="20577"/>
          <ac:spMkLst>
            <pc:docMk/>
            <pc:sldMk cId="1683091562" sldId="281"/>
            <ac:spMk id="5" creationId="{F01DB0B7-27B6-4425-8E74-C493F141D15D}"/>
          </ac:spMkLst>
        </pc:spChg>
        <pc:spChg chg="mod">
          <ac:chgData name="Hnizdo Martin" userId="8d55fc81-5d3b-49ea-8b03-2097a7b333ae" providerId="ADAL" clId="{524D2222-0AED-48F9-84F1-E0D9EC5EBF48}" dt="2024-08-15T06:29:31.964" v="2402"/>
          <ac:spMkLst>
            <pc:docMk/>
            <pc:sldMk cId="1683091562" sldId="281"/>
            <ac:spMk id="6" creationId="{B41E00B4-25B7-6373-4EAE-2C927685FBEE}"/>
          </ac:spMkLst>
        </pc:spChg>
        <pc:spChg chg="mod">
          <ac:chgData name="Hnizdo Martin" userId="8d55fc81-5d3b-49ea-8b03-2097a7b333ae" providerId="ADAL" clId="{524D2222-0AED-48F9-84F1-E0D9EC5EBF48}" dt="2024-08-15T06:29:31.964" v="2402"/>
          <ac:spMkLst>
            <pc:docMk/>
            <pc:sldMk cId="1683091562" sldId="281"/>
            <ac:spMk id="8" creationId="{B9BFDAB5-3F7E-372A-2D11-BAF6477D413C}"/>
          </ac:spMkLst>
        </pc:spChg>
        <pc:spChg chg="mod">
          <ac:chgData name="Hnizdo Martin" userId="8d55fc81-5d3b-49ea-8b03-2097a7b333ae" providerId="ADAL" clId="{524D2222-0AED-48F9-84F1-E0D9EC5EBF48}" dt="2024-08-15T06:29:31.964" v="2402"/>
          <ac:spMkLst>
            <pc:docMk/>
            <pc:sldMk cId="1683091562" sldId="281"/>
            <ac:spMk id="9" creationId="{8A58EB63-C7D8-1F50-2EAC-498090523AD7}"/>
          </ac:spMkLst>
        </pc:spChg>
        <pc:spChg chg="mod">
          <ac:chgData name="Hnizdo Martin" userId="8d55fc81-5d3b-49ea-8b03-2097a7b333ae" providerId="ADAL" clId="{524D2222-0AED-48F9-84F1-E0D9EC5EBF48}" dt="2024-08-15T06:30:53.099" v="2418" actId="207"/>
          <ac:spMkLst>
            <pc:docMk/>
            <pc:sldMk cId="1683091562" sldId="281"/>
            <ac:spMk id="10" creationId="{A6243A88-E5D0-D786-08B9-33CCB3787BDE}"/>
          </ac:spMkLst>
        </pc:spChg>
        <pc:spChg chg="mod">
          <ac:chgData name="Hnizdo Martin" userId="8d55fc81-5d3b-49ea-8b03-2097a7b333ae" providerId="ADAL" clId="{524D2222-0AED-48F9-84F1-E0D9EC5EBF48}" dt="2024-08-15T06:30:25.028" v="2414" actId="14100"/>
          <ac:spMkLst>
            <pc:docMk/>
            <pc:sldMk cId="1683091562" sldId="281"/>
            <ac:spMk id="11" creationId="{9F964265-4611-9575-F6AE-842BED32631F}"/>
          </ac:spMkLst>
        </pc:spChg>
        <pc:spChg chg="mod">
          <ac:chgData name="Hnizdo Martin" userId="8d55fc81-5d3b-49ea-8b03-2097a7b333ae" providerId="ADAL" clId="{524D2222-0AED-48F9-84F1-E0D9EC5EBF48}" dt="2024-08-15T06:30:03.092" v="2409" actId="14100"/>
          <ac:spMkLst>
            <pc:docMk/>
            <pc:sldMk cId="1683091562" sldId="281"/>
            <ac:spMk id="12" creationId="{F4A25105-773C-C14A-6A2A-EFF3EEF034C1}"/>
          </ac:spMkLst>
        </pc:spChg>
        <pc:spChg chg="mod">
          <ac:chgData name="Hnizdo Martin" userId="8d55fc81-5d3b-49ea-8b03-2097a7b333ae" providerId="ADAL" clId="{524D2222-0AED-48F9-84F1-E0D9EC5EBF48}" dt="2024-08-15T06:31:45.049" v="2422" actId="1076"/>
          <ac:spMkLst>
            <pc:docMk/>
            <pc:sldMk cId="1683091562" sldId="281"/>
            <ac:spMk id="13" creationId="{B2DB426C-B98B-97AD-EEF2-186494F0A685}"/>
          </ac:spMkLst>
        </pc:spChg>
        <pc:spChg chg="mod">
          <ac:chgData name="Hnizdo Martin" userId="8d55fc81-5d3b-49ea-8b03-2097a7b333ae" providerId="ADAL" clId="{524D2222-0AED-48F9-84F1-E0D9EC5EBF48}" dt="2024-08-15T06:29:31.964" v="2402"/>
          <ac:spMkLst>
            <pc:docMk/>
            <pc:sldMk cId="1683091562" sldId="281"/>
            <ac:spMk id="14" creationId="{5BE42C08-0F9A-1180-E3D8-BB84D1DF525E}"/>
          </ac:spMkLst>
        </pc:spChg>
        <pc:spChg chg="mod">
          <ac:chgData name="Hnizdo Martin" userId="8d55fc81-5d3b-49ea-8b03-2097a7b333ae" providerId="ADAL" clId="{524D2222-0AED-48F9-84F1-E0D9EC5EBF48}" dt="2024-08-15T06:31:52.257" v="2424" actId="1076"/>
          <ac:spMkLst>
            <pc:docMk/>
            <pc:sldMk cId="1683091562" sldId="281"/>
            <ac:spMk id="15" creationId="{F6D5BF1E-06DF-4CBA-B7FB-E1F7FD27E7A1}"/>
          </ac:spMkLst>
        </pc:spChg>
        <pc:spChg chg="mod">
          <ac:chgData name="Hnizdo Martin" userId="8d55fc81-5d3b-49ea-8b03-2097a7b333ae" providerId="ADAL" clId="{524D2222-0AED-48F9-84F1-E0D9EC5EBF48}" dt="2024-08-15T06:29:31.964" v="2402"/>
          <ac:spMkLst>
            <pc:docMk/>
            <pc:sldMk cId="1683091562" sldId="281"/>
            <ac:spMk id="16" creationId="{596B690B-F060-EB1C-BE5C-6CB916A7419C}"/>
          </ac:spMkLst>
        </pc:spChg>
        <pc:grpChg chg="add mod">
          <ac:chgData name="Hnizdo Martin" userId="8d55fc81-5d3b-49ea-8b03-2097a7b333ae" providerId="ADAL" clId="{524D2222-0AED-48F9-84F1-E0D9EC5EBF48}" dt="2024-08-15T06:30:06.499" v="2410" actId="14100"/>
          <ac:grpSpMkLst>
            <pc:docMk/>
            <pc:sldMk cId="1683091562" sldId="281"/>
            <ac:grpSpMk id="3" creationId="{B3B6C13B-4275-1EE2-866A-169D810DC45F}"/>
          </ac:grpSpMkLst>
        </pc:grpChg>
        <pc:picChg chg="add del mod">
          <ac:chgData name="Hnizdo Martin" userId="8d55fc81-5d3b-49ea-8b03-2097a7b333ae" providerId="ADAL" clId="{524D2222-0AED-48F9-84F1-E0D9EC5EBF48}" dt="2024-08-14T11:50:16.024" v="1409" actId="22"/>
          <ac:picMkLst>
            <pc:docMk/>
            <pc:sldMk cId="1683091562" sldId="281"/>
            <ac:picMk id="3" creationId="{E1E8DD90-1FA4-4871-51D1-45284636A89A}"/>
          </ac:picMkLst>
        </pc:picChg>
        <pc:picChg chg="add del mod">
          <ac:chgData name="Hnizdo Martin" userId="8d55fc81-5d3b-49ea-8b03-2097a7b333ae" providerId="ADAL" clId="{524D2222-0AED-48F9-84F1-E0D9EC5EBF48}" dt="2024-08-15T06:29:12.533" v="2397" actId="478"/>
          <ac:picMkLst>
            <pc:docMk/>
            <pc:sldMk cId="1683091562" sldId="281"/>
            <ac:picMk id="7" creationId="{EBEE6EC9-D54A-B20F-B2CD-FBE07004F622}"/>
          </ac:picMkLst>
        </pc:picChg>
      </pc:sldChg>
      <pc:sldChg chg="modSp add mod">
        <pc:chgData name="Hnizdo Martin" userId="8d55fc81-5d3b-49ea-8b03-2097a7b333ae" providerId="ADAL" clId="{524D2222-0AED-48F9-84F1-E0D9EC5EBF48}" dt="2024-08-15T07:13:11.542" v="3047" actId="27636"/>
        <pc:sldMkLst>
          <pc:docMk/>
          <pc:sldMk cId="3010111597" sldId="282"/>
        </pc:sldMkLst>
        <pc:spChg chg="mod">
          <ac:chgData name="Hnizdo Martin" userId="8d55fc81-5d3b-49ea-8b03-2097a7b333ae" providerId="ADAL" clId="{524D2222-0AED-48F9-84F1-E0D9EC5EBF48}" dt="2024-08-15T07:03:06.173" v="2669" actId="6549"/>
          <ac:spMkLst>
            <pc:docMk/>
            <pc:sldMk cId="3010111597" sldId="282"/>
            <ac:spMk id="2" creationId="{849A8507-9F5D-4DEF-BF3E-BDE5348A70F8}"/>
          </ac:spMkLst>
        </pc:spChg>
        <pc:spChg chg="mod">
          <ac:chgData name="Hnizdo Martin" userId="8d55fc81-5d3b-49ea-8b03-2097a7b333ae" providerId="ADAL" clId="{524D2222-0AED-48F9-84F1-E0D9EC5EBF48}" dt="2024-08-15T07:13:11.542" v="3047" actId="27636"/>
          <ac:spMkLst>
            <pc:docMk/>
            <pc:sldMk cId="3010111597" sldId="282"/>
            <ac:spMk id="3" creationId="{4C30161A-A4B8-461A-A29E-A86C18D3EA9E}"/>
          </ac:spMkLst>
        </pc:spChg>
      </pc:sldChg>
      <pc:sldChg chg="modSp new mod">
        <pc:chgData name="Hnizdo Martin" userId="8d55fc81-5d3b-49ea-8b03-2097a7b333ae" providerId="ADAL" clId="{524D2222-0AED-48F9-84F1-E0D9EC5EBF48}" dt="2024-08-15T07:14:37.890" v="3052" actId="207"/>
        <pc:sldMkLst>
          <pc:docMk/>
          <pc:sldMk cId="2355621979" sldId="283"/>
        </pc:sldMkLst>
        <pc:spChg chg="mod">
          <ac:chgData name="Hnizdo Martin" userId="8d55fc81-5d3b-49ea-8b03-2097a7b333ae" providerId="ADAL" clId="{524D2222-0AED-48F9-84F1-E0D9EC5EBF48}" dt="2024-08-15T07:14:37.890" v="3052" actId="207"/>
          <ac:spMkLst>
            <pc:docMk/>
            <pc:sldMk cId="2355621979" sldId="283"/>
            <ac:spMk id="2" creationId="{EFBD12C4-953D-C6A2-B6E9-A8077D1A66E3}"/>
          </ac:spMkLst>
        </pc:spChg>
        <pc:spChg chg="mod">
          <ac:chgData name="Hnizdo Martin" userId="8d55fc81-5d3b-49ea-8b03-2097a7b333ae" providerId="ADAL" clId="{524D2222-0AED-48F9-84F1-E0D9EC5EBF48}" dt="2024-08-15T06:41:10.317" v="2567" actId="20577"/>
          <ac:spMkLst>
            <pc:docMk/>
            <pc:sldMk cId="2355621979" sldId="283"/>
            <ac:spMk id="3" creationId="{D8E612E3-4FE0-CF2E-34FD-4F07BD9E0BF1}"/>
          </ac:spMkLst>
        </pc:spChg>
      </pc:sldChg>
      <pc:sldChg chg="addSp delSp modSp new add del mod">
        <pc:chgData name="Hnizdo Martin" userId="8d55fc81-5d3b-49ea-8b03-2097a7b333ae" providerId="ADAL" clId="{524D2222-0AED-48F9-84F1-E0D9EC5EBF48}" dt="2024-08-15T07:20:34.323" v="3149" actId="255"/>
        <pc:sldMkLst>
          <pc:docMk/>
          <pc:sldMk cId="3208368080" sldId="284"/>
        </pc:sldMkLst>
        <pc:spChg chg="mod">
          <ac:chgData name="Hnizdo Martin" userId="8d55fc81-5d3b-49ea-8b03-2097a7b333ae" providerId="ADAL" clId="{524D2222-0AED-48F9-84F1-E0D9EC5EBF48}" dt="2024-08-15T07:02:24.706" v="2668" actId="20577"/>
          <ac:spMkLst>
            <pc:docMk/>
            <pc:sldMk cId="3208368080" sldId="284"/>
            <ac:spMk id="2" creationId="{BBC30333-466D-8DDF-12FD-84A8C6DA88B0}"/>
          </ac:spMkLst>
        </pc:spChg>
        <pc:spChg chg="mod">
          <ac:chgData name="Hnizdo Martin" userId="8d55fc81-5d3b-49ea-8b03-2097a7b333ae" providerId="ADAL" clId="{524D2222-0AED-48F9-84F1-E0D9EC5EBF48}" dt="2024-08-15T07:19:58.489" v="3146" actId="27636"/>
          <ac:spMkLst>
            <pc:docMk/>
            <pc:sldMk cId="3208368080" sldId="284"/>
            <ac:spMk id="3" creationId="{39496177-2D50-3889-75BC-8C3F57C28ACD}"/>
          </ac:spMkLst>
        </pc:spChg>
        <pc:spChg chg="add mod">
          <ac:chgData name="Hnizdo Martin" userId="8d55fc81-5d3b-49ea-8b03-2097a7b333ae" providerId="ADAL" clId="{524D2222-0AED-48F9-84F1-E0D9EC5EBF48}" dt="2024-08-15T07:20:23.117" v="3147" actId="14100"/>
          <ac:spMkLst>
            <pc:docMk/>
            <pc:sldMk cId="3208368080" sldId="284"/>
            <ac:spMk id="4" creationId="{CA70AD89-6D58-C207-2E87-8E0E33DEED93}"/>
          </ac:spMkLst>
        </pc:spChg>
        <pc:spChg chg="add del mod">
          <ac:chgData name="Hnizdo Martin" userId="8d55fc81-5d3b-49ea-8b03-2097a7b333ae" providerId="ADAL" clId="{524D2222-0AED-48F9-84F1-E0D9EC5EBF48}" dt="2024-08-14T12:02:40.758" v="1582" actId="478"/>
          <ac:spMkLst>
            <pc:docMk/>
            <pc:sldMk cId="3208368080" sldId="284"/>
            <ac:spMk id="5" creationId="{F5251785-14B3-1DAE-38C3-1A447F0C471D}"/>
          </ac:spMkLst>
        </pc:spChg>
        <pc:spChg chg="add mod">
          <ac:chgData name="Hnizdo Martin" userId="8d55fc81-5d3b-49ea-8b03-2097a7b333ae" providerId="ADAL" clId="{524D2222-0AED-48F9-84F1-E0D9EC5EBF48}" dt="2024-08-15T07:20:34.323" v="3149" actId="255"/>
          <ac:spMkLst>
            <pc:docMk/>
            <pc:sldMk cId="3208368080" sldId="284"/>
            <ac:spMk id="6" creationId="{088A26AE-4322-8F8D-8886-DEBBD488189F}"/>
          </ac:spMkLst>
        </pc:spChg>
      </pc:sldChg>
      <pc:sldChg chg="addSp delSp modSp new mod setBg">
        <pc:chgData name="Hnizdo Martin" userId="8d55fc81-5d3b-49ea-8b03-2097a7b333ae" providerId="ADAL" clId="{524D2222-0AED-48F9-84F1-E0D9EC5EBF48}" dt="2024-08-15T07:32:55.093" v="3270" actId="20577"/>
        <pc:sldMkLst>
          <pc:docMk/>
          <pc:sldMk cId="1229556724" sldId="285"/>
        </pc:sldMkLst>
        <pc:spChg chg="mod">
          <ac:chgData name="Hnizdo Martin" userId="8d55fc81-5d3b-49ea-8b03-2097a7b333ae" providerId="ADAL" clId="{524D2222-0AED-48F9-84F1-E0D9EC5EBF48}" dt="2024-08-15T07:31:30.089" v="3229" actId="26606"/>
          <ac:spMkLst>
            <pc:docMk/>
            <pc:sldMk cId="1229556724" sldId="285"/>
            <ac:spMk id="2" creationId="{9C35EC3C-0B77-CDC7-E3EF-09D8427F4742}"/>
          </ac:spMkLst>
        </pc:spChg>
        <pc:spChg chg="mod">
          <ac:chgData name="Hnizdo Martin" userId="8d55fc81-5d3b-49ea-8b03-2097a7b333ae" providerId="ADAL" clId="{524D2222-0AED-48F9-84F1-E0D9EC5EBF48}" dt="2024-08-15T07:32:55.093" v="3270" actId="20577"/>
          <ac:spMkLst>
            <pc:docMk/>
            <pc:sldMk cId="1229556724" sldId="285"/>
            <ac:spMk id="3" creationId="{68A476A7-968C-3F98-A444-21A8022E0304}"/>
          </ac:spMkLst>
        </pc:spChg>
        <pc:spChg chg="add del">
          <ac:chgData name="Hnizdo Martin" userId="8d55fc81-5d3b-49ea-8b03-2097a7b333ae" providerId="ADAL" clId="{524D2222-0AED-48F9-84F1-E0D9EC5EBF48}" dt="2024-08-15T07:31:30.089" v="3229" actId="26606"/>
          <ac:spMkLst>
            <pc:docMk/>
            <pc:sldMk cId="1229556724" sldId="285"/>
            <ac:spMk id="10" creationId="{7FF47CB7-972F-479F-A36D-9E72D26EC8DA}"/>
          </ac:spMkLst>
        </pc:spChg>
        <pc:spChg chg="add del">
          <ac:chgData name="Hnizdo Martin" userId="8d55fc81-5d3b-49ea-8b03-2097a7b333ae" providerId="ADAL" clId="{524D2222-0AED-48F9-84F1-E0D9EC5EBF48}" dt="2024-08-15T07:31:30.089" v="3229" actId="26606"/>
          <ac:spMkLst>
            <pc:docMk/>
            <pc:sldMk cId="1229556724" sldId="285"/>
            <ac:spMk id="12" creationId="{0D153B68-5844-490D-8E67-F616D6D721CA}"/>
          </ac:spMkLst>
        </pc:spChg>
        <pc:spChg chg="add del">
          <ac:chgData name="Hnizdo Martin" userId="8d55fc81-5d3b-49ea-8b03-2097a7b333ae" providerId="ADAL" clId="{524D2222-0AED-48F9-84F1-E0D9EC5EBF48}" dt="2024-08-15T07:31:30.089" v="3229" actId="26606"/>
          <ac:spMkLst>
            <pc:docMk/>
            <pc:sldMk cId="1229556724" sldId="285"/>
            <ac:spMk id="14" creationId="{9A0D773F-7A7D-4DBB-9DEA-86BB8B8F4BC8}"/>
          </ac:spMkLst>
        </pc:spChg>
        <pc:picChg chg="add mod">
          <ac:chgData name="Hnizdo Martin" userId="8d55fc81-5d3b-49ea-8b03-2097a7b333ae" providerId="ADAL" clId="{524D2222-0AED-48F9-84F1-E0D9EC5EBF48}" dt="2024-08-15T07:32:45.837" v="3263" actId="1076"/>
          <ac:picMkLst>
            <pc:docMk/>
            <pc:sldMk cId="1229556724" sldId="285"/>
            <ac:picMk id="5" creationId="{9DF6106B-0B7F-D9EB-8C0D-634F38B07E7B}"/>
          </ac:picMkLst>
        </pc:picChg>
      </pc:sldChg>
      <pc:sldChg chg="addSp delSp modSp new mod">
        <pc:chgData name="Hnizdo Martin" userId="8d55fc81-5d3b-49ea-8b03-2097a7b333ae" providerId="ADAL" clId="{524D2222-0AED-48F9-84F1-E0D9EC5EBF48}" dt="2024-08-15T07:38:46.504" v="3365" actId="1076"/>
        <pc:sldMkLst>
          <pc:docMk/>
          <pc:sldMk cId="1807127608" sldId="286"/>
        </pc:sldMkLst>
        <pc:spChg chg="mod">
          <ac:chgData name="Hnizdo Martin" userId="8d55fc81-5d3b-49ea-8b03-2097a7b333ae" providerId="ADAL" clId="{524D2222-0AED-48F9-84F1-E0D9EC5EBF48}" dt="2024-08-14T10:58:50.755" v="576"/>
          <ac:spMkLst>
            <pc:docMk/>
            <pc:sldMk cId="1807127608" sldId="286"/>
            <ac:spMk id="2" creationId="{064217DA-53DB-697F-7406-57858984D8B4}"/>
          </ac:spMkLst>
        </pc:spChg>
        <pc:spChg chg="mod">
          <ac:chgData name="Hnizdo Martin" userId="8d55fc81-5d3b-49ea-8b03-2097a7b333ae" providerId="ADAL" clId="{524D2222-0AED-48F9-84F1-E0D9EC5EBF48}" dt="2024-08-15T07:37:53.803" v="3360" actId="20577"/>
          <ac:spMkLst>
            <pc:docMk/>
            <pc:sldMk cId="1807127608" sldId="286"/>
            <ac:spMk id="3" creationId="{91C1548C-B54D-C909-A312-D4954B99358F}"/>
          </ac:spMkLst>
        </pc:spChg>
        <pc:spChg chg="add mod">
          <ac:chgData name="Hnizdo Martin" userId="8d55fc81-5d3b-49ea-8b03-2097a7b333ae" providerId="ADAL" clId="{524D2222-0AED-48F9-84F1-E0D9EC5EBF48}" dt="2024-08-15T07:38:31.153" v="3362" actId="1076"/>
          <ac:spMkLst>
            <pc:docMk/>
            <pc:sldMk cId="1807127608" sldId="286"/>
            <ac:spMk id="4" creationId="{12462F32-D2B9-4988-66B5-BF18FA0FC4F8}"/>
          </ac:spMkLst>
        </pc:spChg>
        <pc:spChg chg="add">
          <ac:chgData name="Hnizdo Martin" userId="8d55fc81-5d3b-49ea-8b03-2097a7b333ae" providerId="ADAL" clId="{524D2222-0AED-48F9-84F1-E0D9EC5EBF48}" dt="2024-08-14T10:59:14.340" v="579"/>
          <ac:spMkLst>
            <pc:docMk/>
            <pc:sldMk cId="1807127608" sldId="286"/>
            <ac:spMk id="4" creationId="{22F243A4-F677-0894-42F0-B8B540A32862}"/>
          </ac:spMkLst>
        </pc:spChg>
        <pc:spChg chg="add">
          <ac:chgData name="Hnizdo Martin" userId="8d55fc81-5d3b-49ea-8b03-2097a7b333ae" providerId="ADAL" clId="{524D2222-0AED-48F9-84F1-E0D9EC5EBF48}" dt="2024-08-14T10:59:14.340" v="579"/>
          <ac:spMkLst>
            <pc:docMk/>
            <pc:sldMk cId="1807127608" sldId="286"/>
            <ac:spMk id="5" creationId="{D386A977-5BCC-6933-603E-FDCD03F47FFE}"/>
          </ac:spMkLst>
        </pc:spChg>
        <pc:spChg chg="add">
          <ac:chgData name="Hnizdo Martin" userId="8d55fc81-5d3b-49ea-8b03-2097a7b333ae" providerId="ADAL" clId="{524D2222-0AED-48F9-84F1-E0D9EC5EBF48}" dt="2024-08-14T10:59:14.340" v="579"/>
          <ac:spMkLst>
            <pc:docMk/>
            <pc:sldMk cId="1807127608" sldId="286"/>
            <ac:spMk id="6" creationId="{05C1EFBF-7B4A-4970-CBF9-F23CAA03E430}"/>
          </ac:spMkLst>
        </pc:spChg>
        <pc:spChg chg="add mod">
          <ac:chgData name="Hnizdo Martin" userId="8d55fc81-5d3b-49ea-8b03-2097a7b333ae" providerId="ADAL" clId="{524D2222-0AED-48F9-84F1-E0D9EC5EBF48}" dt="2024-08-15T07:38:46.504" v="3365" actId="1076"/>
          <ac:spMkLst>
            <pc:docMk/>
            <pc:sldMk cId="1807127608" sldId="286"/>
            <ac:spMk id="6" creationId="{E239FFCE-2905-66DC-9EF8-B13089BCE636}"/>
          </ac:spMkLst>
        </pc:spChg>
        <pc:spChg chg="add del mod">
          <ac:chgData name="Hnizdo Martin" userId="8d55fc81-5d3b-49ea-8b03-2097a7b333ae" providerId="ADAL" clId="{524D2222-0AED-48F9-84F1-E0D9EC5EBF48}" dt="2024-08-15T06:43:10.981" v="2569" actId="478"/>
          <ac:spMkLst>
            <pc:docMk/>
            <pc:sldMk cId="1807127608" sldId="286"/>
            <ac:spMk id="7" creationId="{957860FB-F03D-47A6-BCF9-7BC717E880F7}"/>
          </ac:spMkLst>
        </pc:spChg>
        <pc:spChg chg="add mod">
          <ac:chgData name="Hnizdo Martin" userId="8d55fc81-5d3b-49ea-8b03-2097a7b333ae" providerId="ADAL" clId="{524D2222-0AED-48F9-84F1-E0D9EC5EBF48}" dt="2024-08-15T06:44:54.670" v="2582" actId="164"/>
          <ac:spMkLst>
            <pc:docMk/>
            <pc:sldMk cId="1807127608" sldId="286"/>
            <ac:spMk id="8" creationId="{109FD71E-97E2-9773-0D10-92FB897DD602}"/>
          </ac:spMkLst>
        </pc:spChg>
        <pc:spChg chg="add mod">
          <ac:chgData name="Hnizdo Martin" userId="8d55fc81-5d3b-49ea-8b03-2097a7b333ae" providerId="ADAL" clId="{524D2222-0AED-48F9-84F1-E0D9EC5EBF48}" dt="2024-08-15T07:38:38.776" v="3364" actId="1076"/>
          <ac:spMkLst>
            <pc:docMk/>
            <pc:sldMk cId="1807127608" sldId="286"/>
            <ac:spMk id="9" creationId="{D3CA5CDC-FE5F-C51E-0038-AB4E45898378}"/>
          </ac:spMkLst>
        </pc:spChg>
        <pc:spChg chg="add mod">
          <ac:chgData name="Hnizdo Martin" userId="8d55fc81-5d3b-49ea-8b03-2097a7b333ae" providerId="ADAL" clId="{524D2222-0AED-48F9-84F1-E0D9EC5EBF48}" dt="2024-08-14T11:05:13.491" v="656" actId="33987"/>
          <ac:spMkLst>
            <pc:docMk/>
            <pc:sldMk cId="1807127608" sldId="286"/>
            <ac:spMk id="10" creationId="{05B6FAE0-8203-9C51-82CD-8AC50BD638D7}"/>
          </ac:spMkLst>
        </pc:spChg>
        <pc:spChg chg="add mod">
          <ac:chgData name="Hnizdo Martin" userId="8d55fc81-5d3b-49ea-8b03-2097a7b333ae" providerId="ADAL" clId="{524D2222-0AED-48F9-84F1-E0D9EC5EBF48}" dt="2024-08-15T06:44:54.670" v="2582" actId="164"/>
          <ac:spMkLst>
            <pc:docMk/>
            <pc:sldMk cId="1807127608" sldId="286"/>
            <ac:spMk id="16" creationId="{F6C03C15-319A-4065-478D-FA1F856865C7}"/>
          </ac:spMkLst>
        </pc:spChg>
        <pc:grpChg chg="add mod">
          <ac:chgData name="Hnizdo Martin" userId="8d55fc81-5d3b-49ea-8b03-2097a7b333ae" providerId="ADAL" clId="{524D2222-0AED-48F9-84F1-E0D9EC5EBF48}" dt="2024-08-15T07:38:34.697" v="3363" actId="1076"/>
          <ac:grpSpMkLst>
            <pc:docMk/>
            <pc:sldMk cId="1807127608" sldId="286"/>
            <ac:grpSpMk id="5" creationId="{916FB14F-E07C-F764-64EA-2CA6B9EED70C}"/>
          </ac:grpSpMkLst>
        </pc:grpChg>
        <pc:cxnChg chg="add del mod">
          <ac:chgData name="Hnizdo Martin" userId="8d55fc81-5d3b-49ea-8b03-2097a7b333ae" providerId="ADAL" clId="{524D2222-0AED-48F9-84F1-E0D9EC5EBF48}" dt="2024-08-15T06:44:03.444" v="2577" actId="478"/>
          <ac:cxnSpMkLst>
            <pc:docMk/>
            <pc:sldMk cId="1807127608" sldId="286"/>
            <ac:cxnSpMk id="12" creationId="{244F6D66-87E8-2DDE-9B42-B2FA79AF2538}"/>
          </ac:cxnSpMkLst>
        </pc:cxnChg>
      </pc:sldChg>
      <pc:sldChg chg="modSp new mod">
        <pc:chgData name="Hnizdo Martin" userId="8d55fc81-5d3b-49ea-8b03-2097a7b333ae" providerId="ADAL" clId="{524D2222-0AED-48F9-84F1-E0D9EC5EBF48}" dt="2024-08-15T08:25:01.777" v="3497" actId="20577"/>
        <pc:sldMkLst>
          <pc:docMk/>
          <pc:sldMk cId="3062420901" sldId="287"/>
        </pc:sldMkLst>
        <pc:spChg chg="mod">
          <ac:chgData name="Hnizdo Martin" userId="8d55fc81-5d3b-49ea-8b03-2097a7b333ae" providerId="ADAL" clId="{524D2222-0AED-48F9-84F1-E0D9EC5EBF48}" dt="2024-08-15T08:23:35.576" v="3483"/>
          <ac:spMkLst>
            <pc:docMk/>
            <pc:sldMk cId="3062420901" sldId="287"/>
            <ac:spMk id="2" creationId="{B801462C-0241-4E84-7BAB-0C19D1D942D4}"/>
          </ac:spMkLst>
        </pc:spChg>
        <pc:spChg chg="mod">
          <ac:chgData name="Hnizdo Martin" userId="8d55fc81-5d3b-49ea-8b03-2097a7b333ae" providerId="ADAL" clId="{524D2222-0AED-48F9-84F1-E0D9EC5EBF48}" dt="2024-08-15T08:25:01.777" v="3497" actId="20577"/>
          <ac:spMkLst>
            <pc:docMk/>
            <pc:sldMk cId="3062420901" sldId="287"/>
            <ac:spMk id="3" creationId="{4F24C33C-8505-E555-2E47-293C5BD27714}"/>
          </ac:spMkLst>
        </pc:spChg>
      </pc:sldChg>
      <pc:sldChg chg="modSp new mod">
        <pc:chgData name="Hnizdo Martin" userId="8d55fc81-5d3b-49ea-8b03-2097a7b333ae" providerId="ADAL" clId="{524D2222-0AED-48F9-84F1-E0D9EC5EBF48}" dt="2024-08-14T11:13:23.438" v="776" actId="20577"/>
        <pc:sldMkLst>
          <pc:docMk/>
          <pc:sldMk cId="3574412700" sldId="288"/>
        </pc:sldMkLst>
        <pc:spChg chg="mod">
          <ac:chgData name="Hnizdo Martin" userId="8d55fc81-5d3b-49ea-8b03-2097a7b333ae" providerId="ADAL" clId="{524D2222-0AED-48F9-84F1-E0D9EC5EBF48}" dt="2024-08-14T11:10:28.374" v="752" actId="207"/>
          <ac:spMkLst>
            <pc:docMk/>
            <pc:sldMk cId="3574412700" sldId="288"/>
            <ac:spMk id="2" creationId="{8BEDB5B3-8EF3-D1D1-F85C-04BE87326450}"/>
          </ac:spMkLst>
        </pc:spChg>
        <pc:spChg chg="mod">
          <ac:chgData name="Hnizdo Martin" userId="8d55fc81-5d3b-49ea-8b03-2097a7b333ae" providerId="ADAL" clId="{524D2222-0AED-48F9-84F1-E0D9EC5EBF48}" dt="2024-08-14T11:13:23.438" v="776" actId="20577"/>
          <ac:spMkLst>
            <pc:docMk/>
            <pc:sldMk cId="3574412700" sldId="288"/>
            <ac:spMk id="3" creationId="{A2562374-349B-C7B1-0093-D392825DA679}"/>
          </ac:spMkLst>
        </pc:spChg>
      </pc:sldChg>
      <pc:sldChg chg="addSp modSp new mod">
        <pc:chgData name="Hnizdo Martin" userId="8d55fc81-5d3b-49ea-8b03-2097a7b333ae" providerId="ADAL" clId="{524D2222-0AED-48F9-84F1-E0D9EC5EBF48}" dt="2024-08-15T06:06:21.499" v="2194" actId="1076"/>
        <pc:sldMkLst>
          <pc:docMk/>
          <pc:sldMk cId="1510439556" sldId="289"/>
        </pc:sldMkLst>
        <pc:spChg chg="mod">
          <ac:chgData name="Hnizdo Martin" userId="8d55fc81-5d3b-49ea-8b03-2097a7b333ae" providerId="ADAL" clId="{524D2222-0AED-48F9-84F1-E0D9EC5EBF48}" dt="2024-08-14T12:49:54.909" v="1909" actId="313"/>
          <ac:spMkLst>
            <pc:docMk/>
            <pc:sldMk cId="1510439556" sldId="289"/>
            <ac:spMk id="2" creationId="{9DE92A8C-3F1A-3578-F229-DC233EE7406A}"/>
          </ac:spMkLst>
        </pc:spChg>
        <pc:spChg chg="mod">
          <ac:chgData name="Hnizdo Martin" userId="8d55fc81-5d3b-49ea-8b03-2097a7b333ae" providerId="ADAL" clId="{524D2222-0AED-48F9-84F1-E0D9EC5EBF48}" dt="2024-08-15T06:05:17.947" v="2191" actId="207"/>
          <ac:spMkLst>
            <pc:docMk/>
            <pc:sldMk cId="1510439556" sldId="289"/>
            <ac:spMk id="3" creationId="{E747F02C-FF7B-BAEC-84E0-2523EDF56704}"/>
          </ac:spMkLst>
        </pc:spChg>
        <pc:picChg chg="add mod">
          <ac:chgData name="Hnizdo Martin" userId="8d55fc81-5d3b-49ea-8b03-2097a7b333ae" providerId="ADAL" clId="{524D2222-0AED-48F9-84F1-E0D9EC5EBF48}" dt="2024-08-15T06:06:21.499" v="2194" actId="1076"/>
          <ac:picMkLst>
            <pc:docMk/>
            <pc:sldMk cId="1510439556" sldId="289"/>
            <ac:picMk id="5" creationId="{C1022030-EDF6-81EC-EC0B-67D8F77FAC3B}"/>
          </ac:picMkLst>
        </pc:picChg>
      </pc:sldChg>
      <pc:sldChg chg="addSp modSp new mod">
        <pc:chgData name="Hnizdo Martin" userId="8d55fc81-5d3b-49ea-8b03-2097a7b333ae" providerId="ADAL" clId="{524D2222-0AED-48F9-84F1-E0D9EC5EBF48}" dt="2024-08-15T06:04:35.413" v="2189" actId="113"/>
        <pc:sldMkLst>
          <pc:docMk/>
          <pc:sldMk cId="4063777502" sldId="290"/>
        </pc:sldMkLst>
        <pc:spChg chg="mod">
          <ac:chgData name="Hnizdo Martin" userId="8d55fc81-5d3b-49ea-8b03-2097a7b333ae" providerId="ADAL" clId="{524D2222-0AED-48F9-84F1-E0D9EC5EBF48}" dt="2024-08-14T12:49:49.699" v="1906" actId="313"/>
          <ac:spMkLst>
            <pc:docMk/>
            <pc:sldMk cId="4063777502" sldId="290"/>
            <ac:spMk id="2" creationId="{4082B983-7C93-D29C-9F29-05E69ED6903A}"/>
          </ac:spMkLst>
        </pc:spChg>
        <pc:spChg chg="mod">
          <ac:chgData name="Hnizdo Martin" userId="8d55fc81-5d3b-49ea-8b03-2097a7b333ae" providerId="ADAL" clId="{524D2222-0AED-48F9-84F1-E0D9EC5EBF48}" dt="2024-08-15T06:04:35.413" v="2189" actId="113"/>
          <ac:spMkLst>
            <pc:docMk/>
            <pc:sldMk cId="4063777502" sldId="290"/>
            <ac:spMk id="3" creationId="{351CD9F8-A74B-A747-58F4-3B1129AF93ED}"/>
          </ac:spMkLst>
        </pc:spChg>
        <pc:spChg chg="add mod">
          <ac:chgData name="Hnizdo Martin" userId="8d55fc81-5d3b-49ea-8b03-2097a7b333ae" providerId="ADAL" clId="{524D2222-0AED-48F9-84F1-E0D9EC5EBF48}" dt="2024-08-14T12:23:50.737" v="1682" actId="164"/>
          <ac:spMkLst>
            <pc:docMk/>
            <pc:sldMk cId="4063777502" sldId="290"/>
            <ac:spMk id="6" creationId="{6C3C2FB6-0AEC-1F30-3B50-CDE16283084A}"/>
          </ac:spMkLst>
        </pc:spChg>
        <pc:grpChg chg="add mod">
          <ac:chgData name="Hnizdo Martin" userId="8d55fc81-5d3b-49ea-8b03-2097a7b333ae" providerId="ADAL" clId="{524D2222-0AED-48F9-84F1-E0D9EC5EBF48}" dt="2024-08-14T12:23:50.737" v="1682" actId="164"/>
          <ac:grpSpMkLst>
            <pc:docMk/>
            <pc:sldMk cId="4063777502" sldId="290"/>
            <ac:grpSpMk id="7" creationId="{508A41F7-FF73-A1B4-D176-2C29E2EEA668}"/>
          </ac:grpSpMkLst>
        </pc:grpChg>
        <pc:picChg chg="add mod">
          <ac:chgData name="Hnizdo Martin" userId="8d55fc81-5d3b-49ea-8b03-2097a7b333ae" providerId="ADAL" clId="{524D2222-0AED-48F9-84F1-E0D9EC5EBF48}" dt="2024-08-14T12:23:50.737" v="1682" actId="164"/>
          <ac:picMkLst>
            <pc:docMk/>
            <pc:sldMk cId="4063777502" sldId="290"/>
            <ac:picMk id="5" creationId="{4E066351-53B1-181D-86B3-1F0BE088DFE1}"/>
          </ac:picMkLst>
        </pc:picChg>
      </pc:sldChg>
      <pc:sldChg chg="addSp modSp new mod">
        <pc:chgData name="Hnizdo Martin" userId="8d55fc81-5d3b-49ea-8b03-2097a7b333ae" providerId="ADAL" clId="{524D2222-0AED-48F9-84F1-E0D9EC5EBF48}" dt="2024-08-15T06:04:48.812" v="2190" actId="207"/>
        <pc:sldMkLst>
          <pc:docMk/>
          <pc:sldMk cId="3990052885" sldId="291"/>
        </pc:sldMkLst>
        <pc:spChg chg="mod">
          <ac:chgData name="Hnizdo Martin" userId="8d55fc81-5d3b-49ea-8b03-2097a7b333ae" providerId="ADAL" clId="{524D2222-0AED-48F9-84F1-E0D9EC5EBF48}" dt="2024-08-14T12:49:37.240" v="1900" actId="207"/>
          <ac:spMkLst>
            <pc:docMk/>
            <pc:sldMk cId="3990052885" sldId="291"/>
            <ac:spMk id="2" creationId="{53A43F2A-4727-1EEB-FB84-A462A97AA6F7}"/>
          </ac:spMkLst>
        </pc:spChg>
        <pc:spChg chg="mod">
          <ac:chgData name="Hnizdo Martin" userId="8d55fc81-5d3b-49ea-8b03-2097a7b333ae" providerId="ADAL" clId="{524D2222-0AED-48F9-84F1-E0D9EC5EBF48}" dt="2024-08-15T06:04:48.812" v="2190" actId="207"/>
          <ac:spMkLst>
            <pc:docMk/>
            <pc:sldMk cId="3990052885" sldId="291"/>
            <ac:spMk id="3" creationId="{4EBEC821-3E3F-AAF5-C0E5-839663904169}"/>
          </ac:spMkLst>
        </pc:spChg>
        <pc:picChg chg="add mod">
          <ac:chgData name="Hnizdo Martin" userId="8d55fc81-5d3b-49ea-8b03-2097a7b333ae" providerId="ADAL" clId="{524D2222-0AED-48F9-84F1-E0D9EC5EBF48}" dt="2024-08-14T12:26:22.120" v="1705" actId="1076"/>
          <ac:picMkLst>
            <pc:docMk/>
            <pc:sldMk cId="3990052885" sldId="291"/>
            <ac:picMk id="5" creationId="{1E8F4E8A-9F5E-B77D-A674-B688931E85F4}"/>
          </ac:picMkLst>
        </pc:picChg>
      </pc:sldChg>
      <pc:sldChg chg="addSp delSp modSp new mod setBg">
        <pc:chgData name="Hnizdo Martin" userId="8d55fc81-5d3b-49ea-8b03-2097a7b333ae" providerId="ADAL" clId="{524D2222-0AED-48F9-84F1-E0D9EC5EBF48}" dt="2024-08-14T11:29:26.882" v="951" actId="1076"/>
        <pc:sldMkLst>
          <pc:docMk/>
          <pc:sldMk cId="8477318" sldId="292"/>
        </pc:sldMkLst>
        <pc:spChg chg="add del mod ord">
          <ac:chgData name="Hnizdo Martin" userId="8d55fc81-5d3b-49ea-8b03-2097a7b333ae" providerId="ADAL" clId="{524D2222-0AED-48F9-84F1-E0D9EC5EBF48}" dt="2024-08-14T11:22:30.412" v="908" actId="478"/>
          <ac:spMkLst>
            <pc:docMk/>
            <pc:sldMk cId="8477318" sldId="292"/>
            <ac:spMk id="2" creationId="{9C4D52B1-2C01-7180-0436-11C4225C767F}"/>
          </ac:spMkLst>
        </pc:spChg>
        <pc:spChg chg="add del">
          <ac:chgData name="Hnizdo Martin" userId="8d55fc81-5d3b-49ea-8b03-2097a7b333ae" providerId="ADAL" clId="{524D2222-0AED-48F9-84F1-E0D9EC5EBF48}" dt="2024-08-14T11:22:44.640" v="909"/>
          <ac:spMkLst>
            <pc:docMk/>
            <pc:sldMk cId="8477318" sldId="292"/>
            <ac:spMk id="3" creationId="{77BE8657-E753-0774-80CB-7706316B1E3D}"/>
          </ac:spMkLst>
        </pc:spChg>
        <pc:spChg chg="add del mod">
          <ac:chgData name="Hnizdo Martin" userId="8d55fc81-5d3b-49ea-8b03-2097a7b333ae" providerId="ADAL" clId="{524D2222-0AED-48F9-84F1-E0D9EC5EBF48}" dt="2024-08-14T11:22:23.297" v="905" actId="478"/>
          <ac:spMkLst>
            <pc:docMk/>
            <pc:sldMk cId="8477318" sldId="292"/>
            <ac:spMk id="6" creationId="{5F57870B-3F53-BB86-2F27-265731698683}"/>
          </ac:spMkLst>
        </pc:spChg>
        <pc:spChg chg="add del">
          <ac:chgData name="Hnizdo Martin" userId="8d55fc81-5d3b-49ea-8b03-2097a7b333ae" providerId="ADAL" clId="{524D2222-0AED-48F9-84F1-E0D9EC5EBF48}" dt="2024-08-14T11:19:24.168" v="875" actId="26606"/>
          <ac:spMkLst>
            <pc:docMk/>
            <pc:sldMk cId="8477318" sldId="292"/>
            <ac:spMk id="8" creationId="{EAA937E7-4FC2-1F77-B25C-7B001479BE2B}"/>
          </ac:spMkLst>
        </pc:spChg>
        <pc:spChg chg="add del">
          <ac:chgData name="Hnizdo Martin" userId="8d55fc81-5d3b-49ea-8b03-2097a7b333ae" providerId="ADAL" clId="{524D2222-0AED-48F9-84F1-E0D9EC5EBF48}" dt="2024-08-14T11:19:20.385" v="871" actId="26606"/>
          <ac:spMkLst>
            <pc:docMk/>
            <pc:sldMk cId="8477318" sldId="292"/>
            <ac:spMk id="9" creationId="{37C89E4B-3C9F-44B9-8B86-D9E3D112D8EC}"/>
          </ac:spMkLst>
        </pc:spChg>
        <pc:spChg chg="add">
          <ac:chgData name="Hnizdo Martin" userId="8d55fc81-5d3b-49ea-8b03-2097a7b333ae" providerId="ADAL" clId="{524D2222-0AED-48F9-84F1-E0D9EC5EBF48}" dt="2024-08-14T11:22:48.150" v="910" actId="26606"/>
          <ac:spMkLst>
            <pc:docMk/>
            <pc:sldMk cId="8477318" sldId="292"/>
            <ac:spMk id="12" creationId="{42A4FC2C-047E-45A5-965D-8E1E3BF09BC6}"/>
          </ac:spMkLst>
        </pc:spChg>
        <pc:spChg chg="add mod">
          <ac:chgData name="Hnizdo Martin" userId="8d55fc81-5d3b-49ea-8b03-2097a7b333ae" providerId="ADAL" clId="{524D2222-0AED-48F9-84F1-E0D9EC5EBF48}" dt="2024-08-14T11:29:26.882" v="951" actId="1076"/>
          <ac:spMkLst>
            <pc:docMk/>
            <pc:sldMk cId="8477318" sldId="292"/>
            <ac:spMk id="14" creationId="{30D2245A-C42E-C875-369A-7B291DA98E4A}"/>
          </ac:spMkLst>
        </pc:spChg>
        <pc:spChg chg="add del">
          <ac:chgData name="Hnizdo Martin" userId="8d55fc81-5d3b-49ea-8b03-2097a7b333ae" providerId="ADAL" clId="{524D2222-0AED-48F9-84F1-E0D9EC5EBF48}" dt="2024-08-14T11:19:24.168" v="875" actId="26606"/>
          <ac:spMkLst>
            <pc:docMk/>
            <pc:sldMk cId="8477318" sldId="292"/>
            <ac:spMk id="18" creationId="{F13C74B1-5B17-4795-BED0-7140497B445A}"/>
          </ac:spMkLst>
        </pc:spChg>
        <pc:spChg chg="add del">
          <ac:chgData name="Hnizdo Martin" userId="8d55fc81-5d3b-49ea-8b03-2097a7b333ae" providerId="ADAL" clId="{524D2222-0AED-48F9-84F1-E0D9EC5EBF48}" dt="2024-08-14T11:19:24.168" v="875" actId="26606"/>
          <ac:spMkLst>
            <pc:docMk/>
            <pc:sldMk cId="8477318" sldId="292"/>
            <ac:spMk id="19" creationId="{D4974D33-8DC5-464E-8C6D-BE58F0669C17}"/>
          </ac:spMkLst>
        </pc:spChg>
        <pc:spChg chg="add del">
          <ac:chgData name="Hnizdo Martin" userId="8d55fc81-5d3b-49ea-8b03-2097a7b333ae" providerId="ADAL" clId="{524D2222-0AED-48F9-84F1-E0D9EC5EBF48}" dt="2024-08-14T11:19:26.544" v="877" actId="26606"/>
          <ac:spMkLst>
            <pc:docMk/>
            <pc:sldMk cId="8477318" sldId="292"/>
            <ac:spMk id="21" creationId="{C5E180E6-26D9-6283-3CDC-5C02083D5E39}"/>
          </ac:spMkLst>
        </pc:spChg>
        <pc:spChg chg="add del">
          <ac:chgData name="Hnizdo Martin" userId="8d55fc81-5d3b-49ea-8b03-2097a7b333ae" providerId="ADAL" clId="{524D2222-0AED-48F9-84F1-E0D9EC5EBF48}" dt="2024-08-14T11:19:30.816" v="879" actId="26606"/>
          <ac:spMkLst>
            <pc:docMk/>
            <pc:sldMk cId="8477318" sldId="292"/>
            <ac:spMk id="25" creationId="{B6B2B6F1-B8F5-4FBF-ACC1-609ABEA2F6E7}"/>
          </ac:spMkLst>
        </pc:spChg>
        <pc:spChg chg="add del">
          <ac:chgData name="Hnizdo Martin" userId="8d55fc81-5d3b-49ea-8b03-2097a7b333ae" providerId="ADAL" clId="{524D2222-0AED-48F9-84F1-E0D9EC5EBF48}" dt="2024-08-14T11:21:26.407" v="899" actId="26606"/>
          <ac:spMkLst>
            <pc:docMk/>
            <pc:sldMk cId="8477318" sldId="292"/>
            <ac:spMk id="30" creationId="{37C89E4B-3C9F-44B9-8B86-D9E3D112D8EC}"/>
          </ac:spMkLst>
        </pc:spChg>
        <pc:spChg chg="add del">
          <ac:chgData name="Hnizdo Martin" userId="8d55fc81-5d3b-49ea-8b03-2097a7b333ae" providerId="ADAL" clId="{524D2222-0AED-48F9-84F1-E0D9EC5EBF48}" dt="2024-08-14T11:20:12.202" v="884" actId="26606"/>
          <ac:spMkLst>
            <pc:docMk/>
            <pc:sldMk cId="8477318" sldId="292"/>
            <ac:spMk id="36" creationId="{33139054-3701-AAD3-1A82-CEE700766700}"/>
          </ac:spMkLst>
        </pc:spChg>
        <pc:spChg chg="add del">
          <ac:chgData name="Hnizdo Martin" userId="8d55fc81-5d3b-49ea-8b03-2097a7b333ae" providerId="ADAL" clId="{524D2222-0AED-48F9-84F1-E0D9EC5EBF48}" dt="2024-08-14T11:20:21.862" v="888" actId="26606"/>
          <ac:spMkLst>
            <pc:docMk/>
            <pc:sldMk cId="8477318" sldId="292"/>
            <ac:spMk id="37" creationId="{A4AC5506-6312-4701-8D3C-40187889A947}"/>
          </ac:spMkLst>
        </pc:spChg>
        <pc:spChg chg="add del">
          <ac:chgData name="Hnizdo Martin" userId="8d55fc81-5d3b-49ea-8b03-2097a7b333ae" providerId="ADAL" clId="{524D2222-0AED-48F9-84F1-E0D9EC5EBF48}" dt="2024-08-14T11:20:12.202" v="884" actId="26606"/>
          <ac:spMkLst>
            <pc:docMk/>
            <pc:sldMk cId="8477318" sldId="292"/>
            <ac:spMk id="39" creationId="{C681C32C-7AFC-4BB3-9088-65CBDFC5D1C2}"/>
          </ac:spMkLst>
        </pc:spChg>
        <pc:spChg chg="add del">
          <ac:chgData name="Hnizdo Martin" userId="8d55fc81-5d3b-49ea-8b03-2097a7b333ae" providerId="ADAL" clId="{524D2222-0AED-48F9-84F1-E0D9EC5EBF48}" dt="2024-08-14T11:20:55.518" v="896" actId="26606"/>
          <ac:spMkLst>
            <pc:docMk/>
            <pc:sldMk cId="8477318" sldId="292"/>
            <ac:spMk id="40" creationId="{A4AC5506-6312-4701-8D3C-40187889A947}"/>
          </ac:spMkLst>
        </pc:spChg>
        <pc:spChg chg="add del">
          <ac:chgData name="Hnizdo Martin" userId="8d55fc81-5d3b-49ea-8b03-2097a7b333ae" providerId="ADAL" clId="{524D2222-0AED-48F9-84F1-E0D9EC5EBF48}" dt="2024-08-14T11:20:12.202" v="884" actId="26606"/>
          <ac:spMkLst>
            <pc:docMk/>
            <pc:sldMk cId="8477318" sldId="292"/>
            <ac:spMk id="41" creationId="{199C0ED0-69DE-4C31-A5CF-E2A46FD30226}"/>
          </ac:spMkLst>
        </pc:spChg>
        <pc:spChg chg="add del">
          <ac:chgData name="Hnizdo Martin" userId="8d55fc81-5d3b-49ea-8b03-2097a7b333ae" providerId="ADAL" clId="{524D2222-0AED-48F9-84F1-E0D9EC5EBF48}" dt="2024-08-14T11:20:12.202" v="884" actId="26606"/>
          <ac:spMkLst>
            <pc:docMk/>
            <pc:sldMk cId="8477318" sldId="292"/>
            <ac:spMk id="43" creationId="{8D42B8BD-40AF-488E-8A79-D7256C917229}"/>
          </ac:spMkLst>
        </pc:spChg>
        <pc:spChg chg="add del">
          <ac:chgData name="Hnizdo Martin" userId="8d55fc81-5d3b-49ea-8b03-2097a7b333ae" providerId="ADAL" clId="{524D2222-0AED-48F9-84F1-E0D9EC5EBF48}" dt="2024-08-14T11:20:15.577" v="886" actId="26606"/>
          <ac:spMkLst>
            <pc:docMk/>
            <pc:sldMk cId="8477318" sldId="292"/>
            <ac:spMk id="45" creationId="{04812C46-200A-4DEB-A05E-3ED6C68C2387}"/>
          </ac:spMkLst>
        </pc:spChg>
        <pc:spChg chg="add del">
          <ac:chgData name="Hnizdo Martin" userId="8d55fc81-5d3b-49ea-8b03-2097a7b333ae" providerId="ADAL" clId="{524D2222-0AED-48F9-84F1-E0D9EC5EBF48}" dt="2024-08-14T11:20:15.577" v="886" actId="26606"/>
          <ac:spMkLst>
            <pc:docMk/>
            <pc:sldMk cId="8477318" sldId="292"/>
            <ac:spMk id="46" creationId="{D1EA859B-E555-4109-94F3-6700E046E008}"/>
          </ac:spMkLst>
        </pc:spChg>
        <pc:spChg chg="add del">
          <ac:chgData name="Hnizdo Martin" userId="8d55fc81-5d3b-49ea-8b03-2097a7b333ae" providerId="ADAL" clId="{524D2222-0AED-48F9-84F1-E0D9EC5EBF48}" dt="2024-08-14T11:20:15.577" v="886" actId="26606"/>
          <ac:spMkLst>
            <pc:docMk/>
            <pc:sldMk cId="8477318" sldId="292"/>
            <ac:spMk id="47" creationId="{E3EADB8D-B8A1-F6E4-5ACB-D0A4F7DB6A5E}"/>
          </ac:spMkLst>
        </pc:spChg>
        <pc:grpChg chg="add del">
          <ac:chgData name="Hnizdo Martin" userId="8d55fc81-5d3b-49ea-8b03-2097a7b333ae" providerId="ADAL" clId="{524D2222-0AED-48F9-84F1-E0D9EC5EBF48}" dt="2024-08-14T11:19:22.201" v="873" actId="26606"/>
          <ac:grpSpMkLst>
            <pc:docMk/>
            <pc:sldMk cId="8477318" sldId="292"/>
            <ac:grpSpMk id="15" creationId="{FB7FB62D-DD5B-C587-F53F-679128D41B8A}"/>
          </ac:grpSpMkLst>
        </pc:grpChg>
        <pc:grpChg chg="add del">
          <ac:chgData name="Hnizdo Martin" userId="8d55fc81-5d3b-49ea-8b03-2097a7b333ae" providerId="ADAL" clId="{524D2222-0AED-48F9-84F1-E0D9EC5EBF48}" dt="2024-08-14T11:19:26.544" v="877" actId="26606"/>
          <ac:grpSpMkLst>
            <pc:docMk/>
            <pc:sldMk cId="8477318" sldId="292"/>
            <ac:grpSpMk id="22" creationId="{A5AFD70F-20E3-55D2-E154-7D4FACFBB016}"/>
          </ac:grpSpMkLst>
        </pc:grpChg>
        <pc:grpChg chg="add del">
          <ac:chgData name="Hnizdo Martin" userId="8d55fc81-5d3b-49ea-8b03-2097a7b333ae" providerId="ADAL" clId="{524D2222-0AED-48F9-84F1-E0D9EC5EBF48}" dt="2024-08-14T11:19:30.816" v="879" actId="26606"/>
          <ac:grpSpMkLst>
            <pc:docMk/>
            <pc:sldMk cId="8477318" sldId="292"/>
            <ac:grpSpMk id="26" creationId="{F2221BB3-7B5D-C899-7745-66D7AC3232A7}"/>
          </ac:grpSpMkLst>
        </pc:grpChg>
        <pc:picChg chg="add mod ord">
          <ac:chgData name="Hnizdo Martin" userId="8d55fc81-5d3b-49ea-8b03-2097a7b333ae" providerId="ADAL" clId="{524D2222-0AED-48F9-84F1-E0D9EC5EBF48}" dt="2024-08-14T11:22:24.173" v="906"/>
          <ac:picMkLst>
            <pc:docMk/>
            <pc:sldMk cId="8477318" sldId="292"/>
            <ac:picMk id="4" creationId="{705D91FC-8EC3-84CC-AFBD-7F1549374261}"/>
          </ac:picMkLst>
        </pc:picChg>
        <pc:picChg chg="add mod">
          <ac:chgData name="Hnizdo Martin" userId="8d55fc81-5d3b-49ea-8b03-2097a7b333ae" providerId="ADAL" clId="{524D2222-0AED-48F9-84F1-E0D9EC5EBF48}" dt="2024-08-14T11:22:48.150" v="910" actId="26606"/>
          <ac:picMkLst>
            <pc:docMk/>
            <pc:sldMk cId="8477318" sldId="292"/>
            <ac:picMk id="7" creationId="{1B07FC4F-F592-D4E4-833C-C0A58874D147}"/>
          </ac:picMkLst>
        </pc:picChg>
        <pc:cxnChg chg="add del">
          <ac:chgData name="Hnizdo Martin" userId="8d55fc81-5d3b-49ea-8b03-2097a7b333ae" providerId="ADAL" clId="{524D2222-0AED-48F9-84F1-E0D9EC5EBF48}" dt="2024-08-14T11:19:20.385" v="871" actId="26606"/>
          <ac:cxnSpMkLst>
            <pc:docMk/>
            <pc:sldMk cId="8477318" sldId="292"/>
            <ac:cxnSpMk id="11" creationId="{AA2EAA10-076F-46BD-8F0F-B9A2FB77A85C}"/>
          </ac:cxnSpMkLst>
        </pc:cxnChg>
        <pc:cxnChg chg="add del">
          <ac:chgData name="Hnizdo Martin" userId="8d55fc81-5d3b-49ea-8b03-2097a7b333ae" providerId="ADAL" clId="{524D2222-0AED-48F9-84F1-E0D9EC5EBF48}" dt="2024-08-14T11:19:20.385" v="871" actId="26606"/>
          <ac:cxnSpMkLst>
            <pc:docMk/>
            <pc:sldMk cId="8477318" sldId="292"/>
            <ac:cxnSpMk id="13" creationId="{D891E407-403B-4764-86C9-33A56D3BCAA3}"/>
          </ac:cxnSpMkLst>
        </pc:cxnChg>
        <pc:cxnChg chg="add del">
          <ac:chgData name="Hnizdo Martin" userId="8d55fc81-5d3b-49ea-8b03-2097a7b333ae" providerId="ADAL" clId="{524D2222-0AED-48F9-84F1-E0D9EC5EBF48}" dt="2024-08-14T11:21:26.407" v="899" actId="26606"/>
          <ac:cxnSpMkLst>
            <pc:docMk/>
            <pc:sldMk cId="8477318" sldId="292"/>
            <ac:cxnSpMk id="31" creationId="{AA2EAA10-076F-46BD-8F0F-B9A2FB77A85C}"/>
          </ac:cxnSpMkLst>
        </pc:cxnChg>
        <pc:cxnChg chg="add del">
          <ac:chgData name="Hnizdo Martin" userId="8d55fc81-5d3b-49ea-8b03-2097a7b333ae" providerId="ADAL" clId="{524D2222-0AED-48F9-84F1-E0D9EC5EBF48}" dt="2024-08-14T11:21:26.407" v="899" actId="26606"/>
          <ac:cxnSpMkLst>
            <pc:docMk/>
            <pc:sldMk cId="8477318" sldId="292"/>
            <ac:cxnSpMk id="32" creationId="{D891E407-403B-4764-86C9-33A56D3BCAA3}"/>
          </ac:cxnSpMkLst>
        </pc:cxnChg>
      </pc:sldChg>
      <pc:sldChg chg="addSp delSp modSp new mod">
        <pc:chgData name="Hnizdo Martin" userId="8d55fc81-5d3b-49ea-8b03-2097a7b333ae" providerId="ADAL" clId="{524D2222-0AED-48F9-84F1-E0D9EC5EBF48}" dt="2024-08-14T12:24:52.496" v="1697" actId="207"/>
        <pc:sldMkLst>
          <pc:docMk/>
          <pc:sldMk cId="377574340" sldId="293"/>
        </pc:sldMkLst>
        <pc:spChg chg="mod">
          <ac:chgData name="Hnizdo Martin" userId="8d55fc81-5d3b-49ea-8b03-2097a7b333ae" providerId="ADAL" clId="{524D2222-0AED-48F9-84F1-E0D9EC5EBF48}" dt="2024-08-14T12:24:52.496" v="1697" actId="207"/>
          <ac:spMkLst>
            <pc:docMk/>
            <pc:sldMk cId="377574340" sldId="293"/>
            <ac:spMk id="2" creationId="{05AB1275-0AD6-72D6-541B-D33427B6A3BE}"/>
          </ac:spMkLst>
        </pc:spChg>
        <pc:spChg chg="del">
          <ac:chgData name="Hnizdo Martin" userId="8d55fc81-5d3b-49ea-8b03-2097a7b333ae" providerId="ADAL" clId="{524D2222-0AED-48F9-84F1-E0D9EC5EBF48}" dt="2024-08-14T11:29:49.491" v="953"/>
          <ac:spMkLst>
            <pc:docMk/>
            <pc:sldMk cId="377574340" sldId="293"/>
            <ac:spMk id="3" creationId="{028A5BC0-6F8F-84DD-78E1-19C3E5B1C6EC}"/>
          </ac:spMkLst>
        </pc:spChg>
        <pc:picChg chg="add mod">
          <ac:chgData name="Hnizdo Martin" userId="8d55fc81-5d3b-49ea-8b03-2097a7b333ae" providerId="ADAL" clId="{524D2222-0AED-48F9-84F1-E0D9EC5EBF48}" dt="2024-08-14T11:30:24.272" v="958" actId="14100"/>
          <ac:picMkLst>
            <pc:docMk/>
            <pc:sldMk cId="377574340" sldId="293"/>
            <ac:picMk id="4" creationId="{17964789-D48F-F5EC-A3B0-867AB14D58C1}"/>
          </ac:picMkLst>
        </pc:picChg>
      </pc:sldChg>
      <pc:sldChg chg="addSp delSp modSp new mod">
        <pc:chgData name="Hnizdo Martin" userId="8d55fc81-5d3b-49ea-8b03-2097a7b333ae" providerId="ADAL" clId="{524D2222-0AED-48F9-84F1-E0D9EC5EBF48}" dt="2024-08-14T12:50:15.931" v="1913" actId="313"/>
        <pc:sldMkLst>
          <pc:docMk/>
          <pc:sldMk cId="1356467637" sldId="294"/>
        </pc:sldMkLst>
        <pc:spChg chg="mod">
          <ac:chgData name="Hnizdo Martin" userId="8d55fc81-5d3b-49ea-8b03-2097a7b333ae" providerId="ADAL" clId="{524D2222-0AED-48F9-84F1-E0D9EC5EBF48}" dt="2024-08-14T12:50:15.931" v="1913" actId="313"/>
          <ac:spMkLst>
            <pc:docMk/>
            <pc:sldMk cId="1356467637" sldId="294"/>
            <ac:spMk id="2" creationId="{27397734-F48A-8FE1-3C50-A5B29C550E3F}"/>
          </ac:spMkLst>
        </pc:spChg>
        <pc:spChg chg="del">
          <ac:chgData name="Hnizdo Martin" userId="8d55fc81-5d3b-49ea-8b03-2097a7b333ae" providerId="ADAL" clId="{524D2222-0AED-48F9-84F1-E0D9EC5EBF48}" dt="2024-08-14T11:32:43.673" v="998"/>
          <ac:spMkLst>
            <pc:docMk/>
            <pc:sldMk cId="1356467637" sldId="294"/>
            <ac:spMk id="3" creationId="{DE88E506-B142-221B-21DC-E9E1B553A260}"/>
          </ac:spMkLst>
        </pc:spChg>
        <pc:picChg chg="add mod">
          <ac:chgData name="Hnizdo Martin" userId="8d55fc81-5d3b-49ea-8b03-2097a7b333ae" providerId="ADAL" clId="{524D2222-0AED-48F9-84F1-E0D9EC5EBF48}" dt="2024-08-14T11:37:35.149" v="1162" actId="14861"/>
          <ac:picMkLst>
            <pc:docMk/>
            <pc:sldMk cId="1356467637" sldId="294"/>
            <ac:picMk id="4" creationId="{11C5904C-A716-ADB4-AE65-B291C87ED8BC}"/>
          </ac:picMkLst>
        </pc:picChg>
        <pc:picChg chg="add mod">
          <ac:chgData name="Hnizdo Martin" userId="8d55fc81-5d3b-49ea-8b03-2097a7b333ae" providerId="ADAL" clId="{524D2222-0AED-48F9-84F1-E0D9EC5EBF48}" dt="2024-08-14T12:50:13.394" v="1911" actId="1037"/>
          <ac:picMkLst>
            <pc:docMk/>
            <pc:sldMk cId="1356467637" sldId="294"/>
            <ac:picMk id="5" creationId="{77A26CE7-1A86-17B0-F836-302D6DB199E9}"/>
          </ac:picMkLst>
        </pc:picChg>
        <pc:picChg chg="add del">
          <ac:chgData name="Hnizdo Martin" userId="8d55fc81-5d3b-49ea-8b03-2097a7b333ae" providerId="ADAL" clId="{524D2222-0AED-48F9-84F1-E0D9EC5EBF48}" dt="2024-08-14T11:34:35.674" v="1009" actId="22"/>
          <ac:picMkLst>
            <pc:docMk/>
            <pc:sldMk cId="1356467637" sldId="294"/>
            <ac:picMk id="7" creationId="{C090BEDF-80A1-5544-C611-F57B6A33DB39}"/>
          </ac:picMkLst>
        </pc:picChg>
      </pc:sldChg>
      <pc:sldChg chg="addSp delSp modSp new mod">
        <pc:chgData name="Hnizdo Martin" userId="8d55fc81-5d3b-49ea-8b03-2097a7b333ae" providerId="ADAL" clId="{524D2222-0AED-48F9-84F1-E0D9EC5EBF48}" dt="2024-08-14T13:00:47.195" v="2180" actId="5793"/>
        <pc:sldMkLst>
          <pc:docMk/>
          <pc:sldMk cId="1330623324" sldId="295"/>
        </pc:sldMkLst>
        <pc:spChg chg="mod">
          <ac:chgData name="Hnizdo Martin" userId="8d55fc81-5d3b-49ea-8b03-2097a7b333ae" providerId="ADAL" clId="{524D2222-0AED-48F9-84F1-E0D9EC5EBF48}" dt="2024-08-14T12:53:17.761" v="1940" actId="6549"/>
          <ac:spMkLst>
            <pc:docMk/>
            <pc:sldMk cId="1330623324" sldId="295"/>
            <ac:spMk id="2" creationId="{6D226C11-250F-7909-46CD-75520367F1CA}"/>
          </ac:spMkLst>
        </pc:spChg>
        <pc:spChg chg="mod">
          <ac:chgData name="Hnizdo Martin" userId="8d55fc81-5d3b-49ea-8b03-2097a7b333ae" providerId="ADAL" clId="{524D2222-0AED-48F9-84F1-E0D9EC5EBF48}" dt="2024-08-14T13:00:47.195" v="2180" actId="5793"/>
          <ac:spMkLst>
            <pc:docMk/>
            <pc:sldMk cId="1330623324" sldId="295"/>
            <ac:spMk id="3" creationId="{E8EAC115-2EEC-8675-D665-6BA357CFCCE0}"/>
          </ac:spMkLst>
        </pc:spChg>
        <pc:spChg chg="add del mod">
          <ac:chgData name="Hnizdo Martin" userId="8d55fc81-5d3b-49ea-8b03-2097a7b333ae" providerId="ADAL" clId="{524D2222-0AED-48F9-84F1-E0D9EC5EBF48}" dt="2024-08-14T12:59:11.744" v="2141"/>
          <ac:spMkLst>
            <pc:docMk/>
            <pc:sldMk cId="1330623324" sldId="295"/>
            <ac:spMk id="10" creationId="{90CF6DD5-D6FD-9F79-8B7D-F59300C6697D}"/>
          </ac:spMkLst>
        </pc:spChg>
        <pc:spChg chg="add mod">
          <ac:chgData name="Hnizdo Martin" userId="8d55fc81-5d3b-49ea-8b03-2097a7b333ae" providerId="ADAL" clId="{524D2222-0AED-48F9-84F1-E0D9EC5EBF48}" dt="2024-08-14T12:58:58.158" v="2138" actId="1076"/>
          <ac:spMkLst>
            <pc:docMk/>
            <pc:sldMk cId="1330623324" sldId="295"/>
            <ac:spMk id="11" creationId="{F9FC2E9F-B4D0-9809-1742-4CDE5377ED7B}"/>
          </ac:spMkLst>
        </pc:spChg>
        <pc:picChg chg="add del mod">
          <ac:chgData name="Hnizdo Martin" userId="8d55fc81-5d3b-49ea-8b03-2097a7b333ae" providerId="ADAL" clId="{524D2222-0AED-48F9-84F1-E0D9EC5EBF48}" dt="2024-08-14T12:29:29.352" v="1720" actId="478"/>
          <ac:picMkLst>
            <pc:docMk/>
            <pc:sldMk cId="1330623324" sldId="295"/>
            <ac:picMk id="5" creationId="{6D634725-D6A0-7675-D22F-D06B83F82B6F}"/>
          </ac:picMkLst>
        </pc:picChg>
        <pc:picChg chg="add mod">
          <ac:chgData name="Hnizdo Martin" userId="8d55fc81-5d3b-49ea-8b03-2097a7b333ae" providerId="ADAL" clId="{524D2222-0AED-48F9-84F1-E0D9EC5EBF48}" dt="2024-08-14T12:54:04.824" v="1942" actId="1076"/>
          <ac:picMkLst>
            <pc:docMk/>
            <pc:sldMk cId="1330623324" sldId="295"/>
            <ac:picMk id="7" creationId="{E20E9B31-173B-2396-A492-45D2009F1C4A}"/>
          </ac:picMkLst>
        </pc:picChg>
        <pc:picChg chg="add mod">
          <ac:chgData name="Hnizdo Martin" userId="8d55fc81-5d3b-49ea-8b03-2097a7b333ae" providerId="ADAL" clId="{524D2222-0AED-48F9-84F1-E0D9EC5EBF48}" dt="2024-08-14T12:59:01.710" v="2139" actId="1076"/>
          <ac:picMkLst>
            <pc:docMk/>
            <pc:sldMk cId="1330623324" sldId="295"/>
            <ac:picMk id="9" creationId="{F5768137-F5DA-FE08-3401-1461C44DBC19}"/>
          </ac:picMkLst>
        </pc:picChg>
      </pc:sldChg>
      <pc:sldChg chg="addSp modSp new mod">
        <pc:chgData name="Hnizdo Martin" userId="8d55fc81-5d3b-49ea-8b03-2097a7b333ae" providerId="ADAL" clId="{524D2222-0AED-48F9-84F1-E0D9EC5EBF48}" dt="2024-08-14T12:32:06.233" v="1729" actId="113"/>
        <pc:sldMkLst>
          <pc:docMk/>
          <pc:sldMk cId="2248478474" sldId="296"/>
        </pc:sldMkLst>
        <pc:spChg chg="mod">
          <ac:chgData name="Hnizdo Martin" userId="8d55fc81-5d3b-49ea-8b03-2097a7b333ae" providerId="ADAL" clId="{524D2222-0AED-48F9-84F1-E0D9EC5EBF48}" dt="2024-08-14T11:39:07.047" v="1209" actId="20577"/>
          <ac:spMkLst>
            <pc:docMk/>
            <pc:sldMk cId="2248478474" sldId="296"/>
            <ac:spMk id="2" creationId="{DA2AF844-5596-767E-851B-FBBE5BF7D3B3}"/>
          </ac:spMkLst>
        </pc:spChg>
        <pc:spChg chg="mod">
          <ac:chgData name="Hnizdo Martin" userId="8d55fc81-5d3b-49ea-8b03-2097a7b333ae" providerId="ADAL" clId="{524D2222-0AED-48F9-84F1-E0D9EC5EBF48}" dt="2024-08-14T12:32:06.233" v="1729" actId="113"/>
          <ac:spMkLst>
            <pc:docMk/>
            <pc:sldMk cId="2248478474" sldId="296"/>
            <ac:spMk id="3" creationId="{DE0EFB1D-47F8-3769-C5F6-DF2DE02E781B}"/>
          </ac:spMkLst>
        </pc:spChg>
        <pc:picChg chg="add mod">
          <ac:chgData name="Hnizdo Martin" userId="8d55fc81-5d3b-49ea-8b03-2097a7b333ae" providerId="ADAL" clId="{524D2222-0AED-48F9-84F1-E0D9EC5EBF48}" dt="2024-08-14T12:31:12.716" v="1725" actId="14861"/>
          <ac:picMkLst>
            <pc:docMk/>
            <pc:sldMk cId="2248478474" sldId="296"/>
            <ac:picMk id="5" creationId="{006DB5F9-A3B1-7FC6-9A90-66FAFF535608}"/>
          </ac:picMkLst>
        </pc:picChg>
      </pc:sldChg>
      <pc:sldChg chg="modSp add mod ord">
        <pc:chgData name="Hnizdo Martin" userId="8d55fc81-5d3b-49ea-8b03-2097a7b333ae" providerId="ADAL" clId="{524D2222-0AED-48F9-84F1-E0D9EC5EBF48}" dt="2024-08-14T12:32:52.647" v="1758" actId="20577"/>
        <pc:sldMkLst>
          <pc:docMk/>
          <pc:sldMk cId="3456566619" sldId="297"/>
        </pc:sldMkLst>
        <pc:spChg chg="mod">
          <ac:chgData name="Hnizdo Martin" userId="8d55fc81-5d3b-49ea-8b03-2097a7b333ae" providerId="ADAL" clId="{524D2222-0AED-48F9-84F1-E0D9EC5EBF48}" dt="2024-08-14T12:32:52.647" v="1758" actId="20577"/>
          <ac:spMkLst>
            <pc:docMk/>
            <pc:sldMk cId="3456566619" sldId="297"/>
            <ac:spMk id="4" creationId="{D744B480-A0E0-4560-8F1E-214DABF1E416}"/>
          </ac:spMkLst>
        </pc:spChg>
        <pc:spChg chg="mod">
          <ac:chgData name="Hnizdo Martin" userId="8d55fc81-5d3b-49ea-8b03-2097a7b333ae" providerId="ADAL" clId="{524D2222-0AED-48F9-84F1-E0D9EC5EBF48}" dt="2024-08-14T11:48:35.832" v="1403" actId="14100"/>
          <ac:spMkLst>
            <pc:docMk/>
            <pc:sldMk cId="3456566619" sldId="297"/>
            <ac:spMk id="5" creationId="{3434602D-78F7-433D-ACF3-AB9EB850205F}"/>
          </ac:spMkLst>
        </pc:spChg>
      </pc:sldChg>
      <pc:sldChg chg="addSp delSp modSp new del mod">
        <pc:chgData name="Hnizdo Martin" userId="8d55fc81-5d3b-49ea-8b03-2097a7b333ae" providerId="ADAL" clId="{524D2222-0AED-48F9-84F1-E0D9EC5EBF48}" dt="2024-08-15T06:30:59.858" v="2419" actId="2696"/>
        <pc:sldMkLst>
          <pc:docMk/>
          <pc:sldMk cId="415092570" sldId="298"/>
        </pc:sldMkLst>
        <pc:spChg chg="del mod">
          <ac:chgData name="Hnizdo Martin" userId="8d55fc81-5d3b-49ea-8b03-2097a7b333ae" providerId="ADAL" clId="{524D2222-0AED-48F9-84F1-E0D9EC5EBF48}" dt="2024-08-15T06:14:30.702" v="2319" actId="478"/>
          <ac:spMkLst>
            <pc:docMk/>
            <pc:sldMk cId="415092570" sldId="298"/>
            <ac:spMk id="3" creationId="{8B5803E9-6955-4016-A835-27D0BC7CDC54}"/>
          </ac:spMkLst>
        </pc:spChg>
        <pc:spChg chg="add mo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4" creationId="{35DA8F32-1DD0-6E26-7596-1150B2F4CFE6}"/>
          </ac:spMkLst>
        </pc:spChg>
        <pc:spChg chg="add mo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5" creationId="{EEBB141A-C121-71E6-A40B-D3745CC086E4}"/>
          </ac:spMkLst>
        </pc:spChg>
        <pc:spChg chg="add mo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6" creationId="{67BC8DBD-B51D-EF74-9219-131124287E6F}"/>
          </ac:spMkLst>
        </pc:spChg>
        <pc:spChg chg="add mo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7" creationId="{F5206F78-7D18-6BA6-69DE-BE314A127B32}"/>
          </ac:spMkLst>
        </pc:spChg>
        <pc:spChg chg="add mo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8" creationId="{35BC6A59-DD8F-3785-6352-88FD09764489}"/>
          </ac:spMkLst>
        </pc:spChg>
        <pc:spChg chg="add mo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9" creationId="{27CFC0B2-369A-8AA0-3B45-E5B1C09A2FF6}"/>
          </ac:spMkLst>
        </pc:spChg>
        <pc:spChg chg="add mo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10" creationId="{FAA4E930-67D9-D454-A502-2C6E09357D4E}"/>
          </ac:spMkLst>
        </pc:spChg>
        <pc:spChg chg="add mod or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11" creationId="{8FD32D7D-FE09-19AB-FD3D-DA0507E54ECA}"/>
          </ac:spMkLst>
        </pc:spChg>
        <pc:spChg chg="add mod or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12" creationId="{07A38767-9D4F-5427-9913-345D1DF6590F}"/>
          </ac:spMkLst>
        </pc:spChg>
        <pc:spChg chg="add mod ord">
          <ac:chgData name="Hnizdo Martin" userId="8d55fc81-5d3b-49ea-8b03-2097a7b333ae" providerId="ADAL" clId="{524D2222-0AED-48F9-84F1-E0D9EC5EBF48}" dt="2024-08-15T06:29:02.896" v="2396" actId="164"/>
          <ac:spMkLst>
            <pc:docMk/>
            <pc:sldMk cId="415092570" sldId="298"/>
            <ac:spMk id="13" creationId="{465FBF07-4F15-C88F-7862-8120E4A7702A}"/>
          </ac:spMkLst>
        </pc:spChg>
        <pc:grpChg chg="add mod">
          <ac:chgData name="Hnizdo Martin" userId="8d55fc81-5d3b-49ea-8b03-2097a7b333ae" providerId="ADAL" clId="{524D2222-0AED-48F9-84F1-E0D9EC5EBF48}" dt="2024-08-15T06:29:25.797" v="2401" actId="1076"/>
          <ac:grpSpMkLst>
            <pc:docMk/>
            <pc:sldMk cId="415092570" sldId="298"/>
            <ac:grpSpMk id="14" creationId="{4666254F-2E11-C152-0ABC-543AD477D6AD}"/>
          </ac:grpSpMkLst>
        </pc:grpChg>
      </pc:sldChg>
      <pc:sldChg chg="addSp modSp new mod">
        <pc:chgData name="Hnizdo Martin" userId="8d55fc81-5d3b-49ea-8b03-2097a7b333ae" providerId="ADAL" clId="{524D2222-0AED-48F9-84F1-E0D9EC5EBF48}" dt="2024-08-15T08:33:03.796" v="3677" actId="1076"/>
        <pc:sldMkLst>
          <pc:docMk/>
          <pc:sldMk cId="2680563136" sldId="298"/>
        </pc:sldMkLst>
        <pc:spChg chg="mod">
          <ac:chgData name="Hnizdo Martin" userId="8d55fc81-5d3b-49ea-8b03-2097a7b333ae" providerId="ADAL" clId="{524D2222-0AED-48F9-84F1-E0D9EC5EBF48}" dt="2024-08-15T08:21:44.565" v="3475" actId="20577"/>
          <ac:spMkLst>
            <pc:docMk/>
            <pc:sldMk cId="2680563136" sldId="298"/>
            <ac:spMk id="2" creationId="{061AD772-25B2-830F-12F4-CFD1A1A65009}"/>
          </ac:spMkLst>
        </pc:spChg>
        <pc:spChg chg="mod">
          <ac:chgData name="Hnizdo Martin" userId="8d55fc81-5d3b-49ea-8b03-2097a7b333ae" providerId="ADAL" clId="{524D2222-0AED-48F9-84F1-E0D9EC5EBF48}" dt="2024-08-15T08:32:38.494" v="3671" actId="1076"/>
          <ac:spMkLst>
            <pc:docMk/>
            <pc:sldMk cId="2680563136" sldId="298"/>
            <ac:spMk id="3" creationId="{502CC7FE-DA41-8DD5-40F9-513C91E0E4AB}"/>
          </ac:spMkLst>
        </pc:spChg>
        <pc:picChg chg="add mod">
          <ac:chgData name="Hnizdo Martin" userId="8d55fc81-5d3b-49ea-8b03-2097a7b333ae" providerId="ADAL" clId="{524D2222-0AED-48F9-84F1-E0D9EC5EBF48}" dt="2024-08-15T08:33:03.796" v="3677" actId="1076"/>
          <ac:picMkLst>
            <pc:docMk/>
            <pc:sldMk cId="2680563136" sldId="298"/>
            <ac:picMk id="1026" creationId="{B1C4A133-4AC3-8C57-8129-B13AE318B4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8B978F4-CE59-4A5B-B151-F6E41539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67867"/>
            <a:ext cx="10515599" cy="883066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+mj-lt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NÁZEV PŘEDNÁŠKY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40FDA09-4CDD-4054-ABA0-757F1597A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275" t="4146" r="14279" b="-4146"/>
          <a:stretch/>
        </p:blipFill>
        <p:spPr>
          <a:xfrm>
            <a:off x="0" y="201854"/>
            <a:ext cx="12192000" cy="403482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B69DFC5-3CDE-4CA6-A7A2-A8A3793439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4" y="358057"/>
            <a:ext cx="3722760" cy="3592593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83B5E3B2-C48C-4717-B249-E9EF5D452445}"/>
              </a:ext>
            </a:extLst>
          </p:cNvPr>
          <p:cNvSpPr txBox="1">
            <a:spLocks/>
          </p:cNvSpPr>
          <p:nvPr userDrawn="1"/>
        </p:nvSpPr>
        <p:spPr>
          <a:xfrm>
            <a:off x="838200" y="5926751"/>
            <a:ext cx="10515599" cy="72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tx1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B163C24-6D53-4B03-8BD5-5341995891D5}"/>
              </a:ext>
            </a:extLst>
          </p:cNvPr>
          <p:cNvSpPr txBox="1">
            <a:spLocks/>
          </p:cNvSpPr>
          <p:nvPr userDrawn="1"/>
        </p:nvSpPr>
        <p:spPr>
          <a:xfrm>
            <a:off x="838200" y="4188145"/>
            <a:ext cx="10515599" cy="44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76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C003E97-2503-4552-BFF0-0A51701E4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3B7E35-02B2-465A-9377-49D84744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593"/>
            <a:ext cx="10515600" cy="50958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3B025-E2FF-477A-8318-EF7BFF30D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5118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8D4A9-54E6-4F7A-B367-62CEF831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5118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68454B-8DB0-42B1-A1CD-514FFCFBBB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" y="320676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5B8D8BF-7D4B-4EF4-96A8-1932383E8DFB}"/>
              </a:ext>
            </a:extLst>
          </p:cNvPr>
          <p:cNvSpPr/>
          <p:nvPr userDrawn="1"/>
        </p:nvSpPr>
        <p:spPr>
          <a:xfrm>
            <a:off x="838200" y="1265275"/>
            <a:ext cx="10515600" cy="518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EBF9151-4E65-4B27-958E-EDF1848BB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5275"/>
            <a:ext cx="10515600" cy="72566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1F380F0-1EAC-4B96-B133-A3A65D4C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4631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13D4643B-5A8A-4BD9-A8C9-21401755DAF8}"/>
              </a:ext>
            </a:extLst>
          </p:cNvPr>
          <p:cNvSpPr/>
          <p:nvPr userDrawn="1"/>
        </p:nvSpPr>
        <p:spPr>
          <a:xfrm>
            <a:off x="838200" y="1265275"/>
            <a:ext cx="10515600" cy="518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35360AD3-13AE-46A8-8175-E4EBE3314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5275"/>
            <a:ext cx="10515600" cy="72566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B77ABA8E-41BD-4AFD-8923-488BCC74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6458A0E2-24DD-4CFE-A8CA-404075631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1"/>
          <a:stretch/>
        </p:blipFill>
        <p:spPr>
          <a:xfrm>
            <a:off x="7581014" y="373008"/>
            <a:ext cx="4228766" cy="4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2DCC7EC-7BD1-46A5-BF69-84340F8629A6}"/>
              </a:ext>
            </a:extLst>
          </p:cNvPr>
          <p:cNvSpPr/>
          <p:nvPr userDrawn="1"/>
        </p:nvSpPr>
        <p:spPr>
          <a:xfrm>
            <a:off x="838200" y="1265275"/>
            <a:ext cx="10515600" cy="518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4C64B7-312F-4631-ACAD-D3E692692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5275"/>
            <a:ext cx="10515600" cy="72566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6042C-E193-43C2-963E-EC5D1ED2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3D4962-9668-41DD-A6B8-0621DED8C1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" y="320676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864ED8C-D76D-4EE4-8956-B1ABECE12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513" y="4249979"/>
            <a:ext cx="4572000" cy="2253446"/>
          </a:xfrm>
        </p:spPr>
        <p:txBody>
          <a:bodyPr/>
          <a:lstStyle>
            <a:lvl1pPr algn="l">
              <a:defRPr sz="4800">
                <a:latin typeface="+mj-lt"/>
              </a:defRPr>
            </a:lvl1pPr>
          </a:lstStyle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543478B-EF3A-4179-AB8B-6047F49D4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75" b="28330"/>
          <a:stretch/>
        </p:blipFill>
        <p:spPr>
          <a:xfrm>
            <a:off x="0" y="354576"/>
            <a:ext cx="13465817" cy="40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9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4C64B7-312F-4631-ACAD-D3E692692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6613"/>
            <a:ext cx="10515600" cy="914330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6042C-E193-43C2-963E-EC5D1ED2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019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F19CB12-2BB6-4503-9F37-E748B4DA3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4C64B7-312F-4631-ACAD-D3E692692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6613"/>
            <a:ext cx="10515600" cy="914330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6042C-E193-43C2-963E-EC5D1ED2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ED9E257-B278-4A32-BB2B-A071116F4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1"/>
          <a:stretch/>
        </p:blipFill>
        <p:spPr>
          <a:xfrm>
            <a:off x="7581014" y="373008"/>
            <a:ext cx="4228766" cy="4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FF254B1-BBF4-40D6-8A5A-FFED72498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4C64B7-312F-4631-ACAD-D3E692692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5275"/>
            <a:ext cx="10515600" cy="72566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6042C-E193-43C2-963E-EC5D1ED2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582"/>
            <a:ext cx="10515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3D4962-9668-41DD-A6B8-0621DED8C1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" y="320676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2479858-77A7-4A03-8805-D0E6E9019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B504D2-95C8-4DA6-AE9F-4E110424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2268"/>
            <a:ext cx="10515600" cy="953208"/>
          </a:xfrm>
          <a:solidFill>
            <a:schemeClr val="bg1">
              <a:alpha val="62000"/>
            </a:schemeClr>
          </a:solidFill>
        </p:spPr>
        <p:txBody>
          <a:bodyPr anchor="b"/>
          <a:lstStyle>
            <a:lvl1pPr>
              <a:defRPr sz="6000"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E83180-1670-4977-8535-659EEBCC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52725"/>
            <a:ext cx="10515600" cy="2924175"/>
          </a:xfrm>
          <a:solidFill>
            <a:schemeClr val="bg1">
              <a:alpha val="62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96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92479858-77A7-4A03-8805-D0E6E9019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B504D2-95C8-4DA6-AE9F-4E110424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0149"/>
            <a:ext cx="10515600" cy="866553"/>
          </a:xfrm>
          <a:solidFill>
            <a:schemeClr val="bg1">
              <a:alpha val="62000"/>
            </a:schemeClr>
          </a:solidFill>
        </p:spPr>
        <p:txBody>
          <a:bodyPr anchor="b"/>
          <a:lstStyle>
            <a:lvl1pPr>
              <a:defRPr sz="6000"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E83180-1670-4977-8535-659EEBCC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52725"/>
            <a:ext cx="10515600" cy="2924175"/>
          </a:xfrm>
          <a:solidFill>
            <a:schemeClr val="bg1">
              <a:alpha val="62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C653042-25CA-4265-A5B6-4B35181A3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1"/>
          <a:stretch/>
        </p:blipFill>
        <p:spPr>
          <a:xfrm>
            <a:off x="7581014" y="373008"/>
            <a:ext cx="4228766" cy="4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4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EF2BD10-4BD1-4021-8F52-6080177EA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B504D2-95C8-4DA6-AE9F-4E110424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0335"/>
            <a:ext cx="10515600" cy="1126774"/>
          </a:xfrm>
          <a:solidFill>
            <a:schemeClr val="bg1">
              <a:alpha val="62000"/>
            </a:schemeClr>
          </a:solidFill>
        </p:spPr>
        <p:txBody>
          <a:bodyPr anchor="b"/>
          <a:lstStyle>
            <a:lvl1pPr>
              <a:defRPr sz="6000"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E83180-1670-4977-8535-659EEBCC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52725"/>
            <a:ext cx="10515600" cy="2924175"/>
          </a:xfrm>
          <a:solidFill>
            <a:schemeClr val="bg1">
              <a:alpha val="62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975AE3-DE1D-4FB3-A568-13C3F8FB0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6" y="320676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0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C003E97-2503-4552-BFF0-0A51701E4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3B7E35-02B2-465A-9377-49D84744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357"/>
            <a:ext cx="10515600" cy="723331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3B025-E2FF-477A-8318-EF7BFF30D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8D4A9-54E6-4F7A-B367-62CEF831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5524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39E20E2-1ADE-4774-8215-4E8FC2EFD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9" r="13027"/>
          <a:stretch/>
        </p:blipFill>
        <p:spPr>
          <a:xfrm>
            <a:off x="-1" y="2105026"/>
            <a:ext cx="12192001" cy="60704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3B7E35-02B2-465A-9377-49D84744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357"/>
            <a:ext cx="10515600" cy="723331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 b="1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3B025-E2FF-477A-8318-EF7BFF30D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+mn-lt"/>
                <a:cs typeface="Times New Roman" panose="02020603050405020304" pitchFamily="18" charset="0"/>
              </a:defRPr>
            </a:lvl2pPr>
            <a:lvl3pPr>
              <a:defRPr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+mn-lt"/>
                <a:cs typeface="Times New Roman" panose="02020603050405020304" pitchFamily="18" charset="0"/>
              </a:defRPr>
            </a:lvl4pPr>
            <a:lvl5pPr>
              <a:defRPr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68D4A9-54E6-4F7A-B367-62CEF831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62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2524FB12-6F18-4EE5-8CB5-C77BBC56E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1"/>
          <a:stretch/>
        </p:blipFill>
        <p:spPr>
          <a:xfrm>
            <a:off x="7581014" y="373008"/>
            <a:ext cx="4228766" cy="4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E3AD2E-F053-4DAB-ACB5-7ED19A2A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4C635D-907C-4B4A-B52C-94DA473A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FCD01E-37CE-4533-9F32-0208CE6E4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48FD-A6C3-4236-99EE-75E417806F4D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8EFBD4-F771-4442-9523-49D6EB0EE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3590F2-1106-4009-B19E-26CD35F84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30F0-CC34-4D85-8524-9209ED0B5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9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6" r:id="rId4"/>
    <p:sldLayoutId id="2147483663" r:id="rId5"/>
    <p:sldLayoutId id="2147483665" r:id="rId6"/>
    <p:sldLayoutId id="2147483651" r:id="rId7"/>
    <p:sldLayoutId id="2147483652" r:id="rId8"/>
    <p:sldLayoutId id="2147483664" r:id="rId9"/>
    <p:sldLayoutId id="2147483667" r:id="rId10"/>
    <p:sldLayoutId id="2147483668" r:id="rId11"/>
    <p:sldLayoutId id="2147483669" r:id="rId12"/>
    <p:sldLayoutId id="214748367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upce.cz/so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Ierde6f9A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10">
            <a:extLst>
              <a:ext uri="{FF2B5EF4-FFF2-40B4-BE49-F238E27FC236}">
                <a16:creationId xmlns:a16="http://schemas.microsoft.com/office/drawing/2014/main" id="{51FED31D-530D-4EC6-B371-9DCC0A081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Základy fyzické bezpečnosti UPCE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D27CFB-B582-4B11-AA90-9B4D49F37B68}"/>
              </a:ext>
            </a:extLst>
          </p:cNvPr>
          <p:cNvSpPr txBox="1">
            <a:spLocks/>
          </p:cNvSpPr>
          <p:nvPr/>
        </p:nvSpPr>
        <p:spPr>
          <a:xfrm>
            <a:off x="838200" y="5926751"/>
            <a:ext cx="10515599" cy="72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tx1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latin typeface="+mn-lt"/>
                <a:cs typeface="Times New Roman" panose="02020603050405020304" pitchFamily="18" charset="0"/>
              </a:rPr>
              <a:t>Ing. Martin Hnízdo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C4810A7-69D8-4056-8E63-2164E07FE8A0}"/>
              </a:ext>
            </a:extLst>
          </p:cNvPr>
          <p:cNvSpPr txBox="1">
            <a:spLocks/>
          </p:cNvSpPr>
          <p:nvPr/>
        </p:nvSpPr>
        <p:spPr>
          <a:xfrm>
            <a:off x="838200" y="4188145"/>
            <a:ext cx="10515599" cy="44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cs typeface="Times New Roman" panose="02020603050405020304" pitchFamily="18" charset="0"/>
              </a:rPr>
              <a:t>UNIVERZITA PARDUBICE</a:t>
            </a:r>
          </a:p>
        </p:txBody>
      </p:sp>
    </p:spTree>
    <p:extLst>
      <p:ext uri="{BB962C8B-B14F-4D97-AF65-F5344CB8AC3E}">
        <p14:creationId xmlns:p14="http://schemas.microsoft.com/office/powerpoint/2010/main" val="385431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92A8C-3F1A-3578-F229-DC233EE7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„UTEČ“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7F02C-FF7B-BAEC-84E0-2523EDF5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UTÍKEJ</a:t>
            </a:r>
            <a:r>
              <a:rPr lang="cs-CZ" dirty="0">
                <a:solidFill>
                  <a:srgbClr val="FF0000"/>
                </a:solidFill>
              </a:rPr>
              <a:t> – pokud je to bezpečné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Pokud máte možnost využít únikovou cestu, </a:t>
            </a:r>
            <a:r>
              <a:rPr lang="cs-CZ" b="1" dirty="0">
                <a:solidFill>
                  <a:srgbClr val="0070C0"/>
                </a:solidFill>
              </a:rPr>
              <a:t>utečte</a:t>
            </a:r>
            <a:r>
              <a:rPr lang="cs-CZ" b="1" dirty="0"/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Pohybujte se potichu – ven z budovy, do neveřejných prostor,…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Své osobní věci a cennosti nechte tam, kde jsou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Pokud je to možné, pomozte ostatním s útěkem, pokud se tím sami neohrozíte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VARUJ</a:t>
            </a:r>
            <a:r>
              <a:rPr lang="cs-CZ" dirty="0"/>
              <a:t> a volej pomoc (PČR)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Varujte ostatní před vstupem do nebezpečné zóny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Z bezpečí zavolejte pomoc na číslo 158.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022030-EDF6-81EC-EC0B-67D8F77F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97" y="4843366"/>
            <a:ext cx="3247781" cy="16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2B983-7C93-D29C-9F29-05E69ED6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„SCHOVEJ SE“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CD9F8-A74B-A747-58F4-3B1129AF9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SCHOVEJ SE</a:t>
            </a:r>
            <a:r>
              <a:rPr lang="cs-CZ" dirty="0">
                <a:solidFill>
                  <a:srgbClr val="FF0000"/>
                </a:solidFill>
              </a:rPr>
              <a:t> - pokud nemáte/nevíte kam utéct nebo to nelze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Pokud nemůžete utéct do bezpečí - </a:t>
            </a:r>
            <a:r>
              <a:rPr lang="cs-CZ" b="1" dirty="0">
                <a:solidFill>
                  <a:srgbClr val="0070C0"/>
                </a:solidFill>
              </a:rPr>
              <a:t>Najděte úkryt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Zamkněte nebo </a:t>
            </a:r>
            <a:r>
              <a:rPr lang="cs-CZ" b="1" dirty="0">
                <a:solidFill>
                  <a:srgbClr val="0070C0"/>
                </a:solidFill>
              </a:rPr>
              <a:t>zablokujte dveře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70C0"/>
                </a:solidFill>
              </a:rPr>
              <a:t>Schovejte se </a:t>
            </a:r>
            <a:r>
              <a:rPr lang="cs-CZ" dirty="0"/>
              <a:t>za pevné předměty a stěny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Schovejte se pod stůl, za skříň, držte se dál od dveří, oken a skla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Přepněte svůj telefon do tichého režimu, zůstaňte potichu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Zhasněte světla, vypněte zvuky,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VARUJ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Pokud to situace dovolí, volejte pomoc na číslo 158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Pokud nemůžete mluvit, držte telefon ať je slyšet, co se děje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Můžete napsat na 158 i SMS </a:t>
            </a:r>
          </a:p>
          <a:p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508A41F7-FF73-A1B4-D176-2C29E2EEA668}"/>
              </a:ext>
            </a:extLst>
          </p:cNvPr>
          <p:cNvGrpSpPr/>
          <p:nvPr/>
        </p:nvGrpSpPr>
        <p:grpSpPr>
          <a:xfrm>
            <a:off x="9832127" y="929469"/>
            <a:ext cx="1850938" cy="1208618"/>
            <a:chOff x="9832127" y="929469"/>
            <a:chExt cx="1850938" cy="1208618"/>
          </a:xfrm>
        </p:grpSpPr>
        <p:pic>
          <p:nvPicPr>
            <p:cNvPr id="5" name="Grafický objekt 4" descr="Oko se souvislou výplní">
              <a:extLst>
                <a:ext uri="{FF2B5EF4-FFF2-40B4-BE49-F238E27FC236}">
                  <a16:creationId xmlns:a16="http://schemas.microsoft.com/office/drawing/2014/main" id="{4E066351-53B1-181D-86B3-1F0BE088D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58343" y="929469"/>
              <a:ext cx="1393441" cy="12086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Znak minus 5">
              <a:extLst>
                <a:ext uri="{FF2B5EF4-FFF2-40B4-BE49-F238E27FC236}">
                  <a16:creationId xmlns:a16="http://schemas.microsoft.com/office/drawing/2014/main" id="{6C3C2FB6-0AEC-1F30-3B50-CDE16283084A}"/>
                </a:ext>
              </a:extLst>
            </p:cNvPr>
            <p:cNvSpPr/>
            <p:nvPr/>
          </p:nvSpPr>
          <p:spPr>
            <a:xfrm rot="19758723">
              <a:off x="9832127" y="1289185"/>
              <a:ext cx="1850938" cy="486180"/>
            </a:xfrm>
            <a:prstGeom prst="mathMinus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6377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B07FC4F-F592-D4E4-833C-C0A58874D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0D2245A-C42E-C875-369A-7B291DA98E4A}"/>
              </a:ext>
            </a:extLst>
          </p:cNvPr>
          <p:cNvSpPr txBox="1"/>
          <p:nvPr/>
        </p:nvSpPr>
        <p:spPr>
          <a:xfrm>
            <a:off x="0" y="5953720"/>
            <a:ext cx="12192000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66FF99"/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</a:rPr>
              <a:t>Metody U.S.B. – SCHOVEJ SE</a:t>
            </a:r>
          </a:p>
        </p:txBody>
      </p:sp>
    </p:spTree>
    <p:extLst>
      <p:ext uri="{BB962C8B-B14F-4D97-AF65-F5344CB8AC3E}">
        <p14:creationId xmlns:p14="http://schemas.microsoft.com/office/powerpoint/2010/main" val="847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B1275-0AD6-72D6-541B-D33427B6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SCHOVEJ SE </a:t>
            </a:r>
            <a:r>
              <a:rPr lang="cs-CZ" dirty="0"/>
              <a:t>- </a:t>
            </a:r>
            <a:r>
              <a:rPr lang="cs-CZ" dirty="0">
                <a:solidFill>
                  <a:srgbClr val="FF0000"/>
                </a:solidFill>
              </a:rPr>
              <a:t>(barikáda)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7964789-D48F-F5EC-A3B0-867AB14D5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876425"/>
            <a:ext cx="10906125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7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43F2A-4727-1EEB-FB84-A462A97A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„BOJUJ“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EC821-3E3F-AAF5-C0E5-83966390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000" b="1" dirty="0">
                <a:solidFill>
                  <a:srgbClr val="FF0000"/>
                </a:solidFill>
              </a:rPr>
              <a:t>BOJUJ </a:t>
            </a:r>
            <a:r>
              <a:rPr lang="cs-CZ" sz="3000" dirty="0">
                <a:solidFill>
                  <a:srgbClr val="FF0000"/>
                </a:solidFill>
              </a:rPr>
              <a:t>- pokud nezbývá jiná možnost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Pokud je váš život v přímém ohrožení, </a:t>
            </a:r>
            <a:r>
              <a:rPr lang="cs-CZ" b="1" dirty="0">
                <a:solidFill>
                  <a:srgbClr val="0070C0"/>
                </a:solidFill>
              </a:rPr>
              <a:t>bojujte</a:t>
            </a:r>
            <a:r>
              <a:rPr lang="cs-CZ" b="1" dirty="0"/>
              <a:t>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Snažte se zneškodnit útočníka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Jednejte rychle, násilně, agresivně, brutálně a zákeřně.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Použijte jakékoliv předměty, které se dají využít jako zbraně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70C0"/>
                </a:solidFill>
              </a:rPr>
              <a:t>Židle, hasicí přístroj, monitor, tužka, nůžky, kabel, klíče, batoh,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Ve více lidech – útočte najednou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Jednejte maximálně efektivně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Útok směřujte na kritické místa (oči, krční tepny, genitálie, </a:t>
            </a:r>
            <a:r>
              <a:rPr lang="cs-CZ" dirty="0" err="1"/>
              <a:t>solar</a:t>
            </a:r>
            <a:r>
              <a:rPr lang="cs-CZ" dirty="0"/>
              <a:t> plexus)</a:t>
            </a:r>
          </a:p>
          <a:p>
            <a:endParaRPr lang="cs-CZ" dirty="0"/>
          </a:p>
        </p:txBody>
      </p:sp>
      <p:pic>
        <p:nvPicPr>
          <p:cNvPr id="5" name="Grafický objekt 4" descr="Bojová umění se souvislou výplní">
            <a:extLst>
              <a:ext uri="{FF2B5EF4-FFF2-40B4-BE49-F238E27FC236}">
                <a16:creationId xmlns:a16="http://schemas.microsoft.com/office/drawing/2014/main" id="{1E8F4E8A-9F5E-B77D-A674-B688931E8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249" y="1076613"/>
            <a:ext cx="1581551" cy="158155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9005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97734-F48A-8FE1-3C50-A5B29C55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„BOJUJ“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1C5904C-A716-ADB4-AE65-B291C87ED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9" y="2437644"/>
            <a:ext cx="5285714" cy="3722523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A26CE7-1A86-17B0-F836-302D6DB19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84" y="1076613"/>
            <a:ext cx="4625271" cy="5238462"/>
          </a:xfrm>
          <a:prstGeom prst="rect">
            <a:avLst/>
          </a:prstGeom>
          <a:noFill/>
          <a:ln>
            <a:noFill/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135646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AD772-25B2-830F-12F4-CFD1A1A6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po příjezdu POLICIE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CC7FE-DA41-8DD5-40F9-513C91E0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Když na místo dorazí bezpečnostní složky:</a:t>
            </a:r>
          </a:p>
          <a:p>
            <a:pPr lvl="1"/>
            <a:r>
              <a:rPr lang="cs-CZ" dirty="0"/>
              <a:t>Zůstaňte v klidu a poslouchejte instrukce</a:t>
            </a:r>
          </a:p>
          <a:p>
            <a:pPr lvl="1"/>
            <a:r>
              <a:rPr lang="cs-CZ" dirty="0"/>
              <a:t>Ruce držte vždy ve viditelné pozici (odložte vše z rukou)</a:t>
            </a:r>
          </a:p>
          <a:p>
            <a:pPr lvl="1"/>
            <a:r>
              <a:rPr lang="cs-CZ" dirty="0"/>
              <a:t>Vyvarujte se křiku a divoké gestikulaci</a:t>
            </a:r>
          </a:p>
          <a:p>
            <a:pPr lvl="1"/>
            <a:r>
              <a:rPr lang="cs-CZ" dirty="0"/>
              <a:t>Poskytněte informace o útočníkovi </a:t>
            </a:r>
          </a:p>
          <a:p>
            <a:pPr lvl="2"/>
            <a:r>
              <a:rPr lang="cs-CZ" dirty="0"/>
              <a:t>počet, zbraň, vzhled, oblečení, směr pohybu,… </a:t>
            </a:r>
          </a:p>
          <a:p>
            <a:pPr lvl="1"/>
            <a:r>
              <a:rPr lang="cs-CZ" dirty="0"/>
              <a:t>Poslouchejte instrukce</a:t>
            </a:r>
          </a:p>
          <a:p>
            <a:pPr marL="914400" lvl="2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Mějte na paměti, že nejdříve je nutné eliminovat útočníky a pomoc zraněným je již na cestě.</a:t>
            </a:r>
          </a:p>
        </p:txBody>
      </p:sp>
      <p:pic>
        <p:nvPicPr>
          <p:cNvPr id="1026" name="Picture 2" descr="Policie České republiky Krajské ředitelství policie Jihočeského kraje ...">
            <a:extLst>
              <a:ext uri="{FF2B5EF4-FFF2-40B4-BE49-F238E27FC236}">
                <a16:creationId xmlns:a16="http://schemas.microsoft.com/office/drawing/2014/main" id="{B1C4A133-4AC3-8C57-8129-B13AE31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35" y="2138998"/>
            <a:ext cx="2206165" cy="213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6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26C11-250F-7909-46CD-75520367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oznámení události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AC115-2EEC-8675-D665-6BA357CFC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Včasné zavolání může zachránit životy</a:t>
            </a:r>
          </a:p>
          <a:p>
            <a:r>
              <a:rPr lang="cs-CZ" dirty="0">
                <a:solidFill>
                  <a:srgbClr val="0070C0"/>
                </a:solidFill>
              </a:rPr>
              <a:t>Volejte pokud to situace dovolí </a:t>
            </a:r>
            <a:r>
              <a:rPr lang="cs-CZ" dirty="0"/>
              <a:t>(lze i napsat SMS na číslo 158).</a:t>
            </a:r>
          </a:p>
          <a:p>
            <a:r>
              <a:rPr lang="cs-CZ" dirty="0">
                <a:solidFill>
                  <a:srgbClr val="0070C0"/>
                </a:solidFill>
              </a:rPr>
              <a:t>Upřesněte místo</a:t>
            </a:r>
            <a:r>
              <a:rPr lang="cs-CZ" dirty="0"/>
              <a:t>, kde se nacházíte </a:t>
            </a:r>
          </a:p>
          <a:p>
            <a:pPr lvl="1"/>
            <a:r>
              <a:rPr lang="cs-CZ" dirty="0"/>
              <a:t>Znalost názvů a adres objektů UPCE</a:t>
            </a:r>
          </a:p>
          <a:p>
            <a:r>
              <a:rPr lang="cs-CZ" dirty="0"/>
              <a:t>Svými slovy </a:t>
            </a:r>
            <a:r>
              <a:rPr lang="cs-CZ" dirty="0">
                <a:solidFill>
                  <a:srgbClr val="0070C0"/>
                </a:solidFill>
              </a:rPr>
              <a:t>sdělte, co se stalo</a:t>
            </a:r>
          </a:p>
          <a:p>
            <a:r>
              <a:rPr lang="cs-CZ" dirty="0"/>
              <a:t>Odpovídejte na dotazy operátora</a:t>
            </a:r>
          </a:p>
          <a:p>
            <a:r>
              <a:rPr lang="cs-CZ" dirty="0"/>
              <a:t>Hovor ukončete, až po výzvě operátora</a:t>
            </a:r>
          </a:p>
          <a:p>
            <a:endParaRPr lang="cs-CZ" dirty="0"/>
          </a:p>
        </p:txBody>
      </p:sp>
      <p:pic>
        <p:nvPicPr>
          <p:cNvPr id="7" name="Grafický objekt 6" descr="Telefonovat se souvislou výplní">
            <a:extLst>
              <a:ext uri="{FF2B5EF4-FFF2-40B4-BE49-F238E27FC236}">
                <a16:creationId xmlns:a16="http://schemas.microsoft.com/office/drawing/2014/main" id="{E20E9B31-173B-2396-A492-45D2009F1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968974"/>
            <a:ext cx="914400" cy="914400"/>
          </a:xfrm>
          <a:prstGeom prst="rect">
            <a:avLst/>
          </a:prstGeom>
        </p:spPr>
      </p:pic>
      <p:pic>
        <p:nvPicPr>
          <p:cNvPr id="9" name="Grafický objekt 8" descr="Chytrý telefon se souvislou výplní">
            <a:extLst>
              <a:ext uri="{FF2B5EF4-FFF2-40B4-BE49-F238E27FC236}">
                <a16:creationId xmlns:a16="http://schemas.microsoft.com/office/drawing/2014/main" id="{F5768137-F5DA-FE08-3401-1461C44DB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9450" y="3799932"/>
            <a:ext cx="914400" cy="914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FC2E9F-B4D0-9809-1742-4CDE5377ED7B}"/>
              </a:ext>
            </a:extLst>
          </p:cNvPr>
          <p:cNvSpPr txBox="1"/>
          <p:nvPr/>
        </p:nvSpPr>
        <p:spPr>
          <a:xfrm>
            <a:off x="7977150" y="3751987"/>
            <a:ext cx="3631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Důležité kontakty:</a:t>
            </a:r>
          </a:p>
          <a:p>
            <a:r>
              <a:rPr lang="cs-CZ" b="1" dirty="0"/>
              <a:t>158 – Policie ČR</a:t>
            </a:r>
          </a:p>
          <a:p>
            <a:r>
              <a:rPr lang="cs-CZ" b="1" dirty="0"/>
              <a:t>155</a:t>
            </a:r>
            <a:r>
              <a:rPr lang="cs-CZ" dirty="0"/>
              <a:t> – Zdravotnická záchranná služba</a:t>
            </a:r>
          </a:p>
          <a:p>
            <a:r>
              <a:rPr lang="cs-CZ" b="1" dirty="0"/>
              <a:t>150</a:t>
            </a:r>
            <a:r>
              <a:rPr lang="cs-CZ" dirty="0"/>
              <a:t> – Hasičský záchranný sbor</a:t>
            </a:r>
          </a:p>
          <a:p>
            <a:r>
              <a:rPr lang="cs-CZ" b="1" dirty="0"/>
              <a:t>156</a:t>
            </a:r>
            <a:r>
              <a:rPr lang="cs-CZ" dirty="0"/>
              <a:t> – Městská policie</a:t>
            </a:r>
          </a:p>
          <a:p>
            <a:r>
              <a:rPr lang="cs-CZ" b="1" dirty="0"/>
              <a:t>112</a:t>
            </a:r>
            <a:r>
              <a:rPr lang="cs-CZ" dirty="0"/>
              <a:t> – Tísňové volání - HZS</a:t>
            </a:r>
          </a:p>
        </p:txBody>
      </p:sp>
    </p:spTree>
    <p:extLst>
      <p:ext uri="{BB962C8B-B14F-4D97-AF65-F5344CB8AC3E}">
        <p14:creationId xmlns:p14="http://schemas.microsoft.com/office/powerpoint/2010/main" val="133062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AF844-5596-767E-851B-FBBE5BF7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EFB1D-47F8-3769-C5F6-DF2DE02E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dirty="0"/>
              <a:t>UPCE v rámci bezpečnosti připravila:</a:t>
            </a:r>
          </a:p>
          <a:p>
            <a:pPr lvl="1"/>
            <a:r>
              <a:rPr lang="cs-CZ" b="1" dirty="0"/>
              <a:t>webovou stránku </a:t>
            </a:r>
            <a:r>
              <a:rPr lang="cs-CZ" sz="1800" u="sng" dirty="0">
                <a:solidFill>
                  <a:srgbClr val="D9534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www.upce.cz/sos</a:t>
            </a:r>
            <a:r>
              <a:rPr lang="cs-CZ" sz="1800" u="sng" dirty="0">
                <a:solidFill>
                  <a:srgbClr val="D9534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cs-CZ" dirty="0"/>
              <a:t>zde najdete důležité telefonické kontakty na recepce, </a:t>
            </a:r>
          </a:p>
          <a:p>
            <a:pPr lvl="2"/>
            <a:r>
              <a:rPr lang="cs-CZ" dirty="0"/>
              <a:t>doporučené postupy, užitečné kontakty, atd.</a:t>
            </a:r>
          </a:p>
          <a:p>
            <a:pPr lvl="1"/>
            <a:r>
              <a:rPr lang="cs-CZ" dirty="0"/>
              <a:t>online </a:t>
            </a:r>
            <a:r>
              <a:rPr lang="cs-CZ" b="1" dirty="0"/>
              <a:t>vzdělávací kurz </a:t>
            </a:r>
            <a:r>
              <a:rPr lang="cs-CZ" dirty="0"/>
              <a:t>v LMS </a:t>
            </a:r>
            <a:r>
              <a:rPr lang="cs-CZ" dirty="0" err="1"/>
              <a:t>moodle.upce</a:t>
            </a:r>
            <a:r>
              <a:rPr lang="cs-CZ" dirty="0"/>
              <a:t>  - "</a:t>
            </a:r>
            <a:r>
              <a:rPr lang="cs-CZ" dirty="0">
                <a:solidFill>
                  <a:srgbClr val="0070C0"/>
                </a:solidFill>
              </a:rPr>
              <a:t>Řešení krizových situací</a:t>
            </a:r>
            <a:r>
              <a:rPr lang="cs-CZ" dirty="0"/>
              <a:t>„</a:t>
            </a:r>
          </a:p>
          <a:p>
            <a:pPr lvl="1"/>
            <a:r>
              <a:rPr lang="cs-CZ" dirty="0"/>
              <a:t>realizuje </a:t>
            </a:r>
            <a:r>
              <a:rPr lang="cs-CZ" b="1" dirty="0"/>
              <a:t>školení a nácviky </a:t>
            </a:r>
            <a:r>
              <a:rPr lang="cs-CZ" dirty="0"/>
              <a:t>při mimořádných událostech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UPCE spolupracuje s bezpečnostními složkami ČR</a:t>
            </a:r>
          </a:p>
          <a:p>
            <a:pPr lvl="1"/>
            <a:r>
              <a:rPr lang="cs-CZ" dirty="0"/>
              <a:t>koordinuje bezpečnost s MŠMT</a:t>
            </a:r>
          </a:p>
          <a:p>
            <a:endParaRPr lang="cs-CZ" dirty="0"/>
          </a:p>
        </p:txBody>
      </p:sp>
      <p:pic>
        <p:nvPicPr>
          <p:cNvPr id="5" name="Grafický objekt 4" descr="Třída se souvislou výplní">
            <a:extLst>
              <a:ext uri="{FF2B5EF4-FFF2-40B4-BE49-F238E27FC236}">
                <a16:creationId xmlns:a16="http://schemas.microsoft.com/office/drawing/2014/main" id="{006DB5F9-A3B1-7FC6-9A90-66FAFF535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7428" y="1076543"/>
            <a:ext cx="914400" cy="91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47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44B480-A0E0-4560-8F1E-214DABF1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2" y="4249979"/>
            <a:ext cx="5263487" cy="2253446"/>
          </a:xfrm>
        </p:spPr>
        <p:txBody>
          <a:bodyPr/>
          <a:lstStyle/>
          <a:p>
            <a:pPr algn="ctr"/>
            <a:r>
              <a:rPr lang="cs-CZ" dirty="0"/>
              <a:t>Fyzická bezpečnost</a:t>
            </a:r>
            <a:br>
              <a:rPr lang="cs-CZ" dirty="0"/>
            </a:br>
            <a:r>
              <a:rPr lang="cs-CZ" dirty="0"/>
              <a:t>UPCE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434602D-78F7-433D-ACF3-AB9EB850205F}"/>
              </a:ext>
            </a:extLst>
          </p:cNvPr>
          <p:cNvSpPr txBox="1">
            <a:spLocks/>
          </p:cNvSpPr>
          <p:nvPr/>
        </p:nvSpPr>
        <p:spPr>
          <a:xfrm>
            <a:off x="8677275" y="4249979"/>
            <a:ext cx="2682211" cy="225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Martin Hnízdo</a:t>
            </a:r>
          </a:p>
          <a:p>
            <a:pPr algn="l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martin.hnizdo@upce.cz</a:t>
            </a:r>
          </a:p>
          <a:p>
            <a:pPr algn="l"/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A8507-9F5D-4DEF-BF3E-BDE5348A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Pohled na bezpečnost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30161A-A4B8-461A-A29E-A86C18D3E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76475"/>
            <a:ext cx="10515600" cy="40386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Bezpečnostní situace </a:t>
            </a:r>
            <a:r>
              <a:rPr lang="cs-CZ" dirty="0"/>
              <a:t>– UPCE, lokální, ČR - v ČR poměrně klidná a bezpečná, je ale třeba se neustále preventivně připravovat.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Objekty a akce UPCE – jsou tzv. měkkými cíli,</a:t>
            </a:r>
            <a:r>
              <a:rPr lang="cs-CZ" dirty="0"/>
              <a:t> tedy místy, kde dochází k vysoké koncentraci osob a nelze je 100% chránit proti násilným útokům.</a:t>
            </a:r>
            <a:endParaRPr lang="cs-CZ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Fyzická bezpečnost </a:t>
            </a:r>
            <a:r>
              <a:rPr lang="cs-CZ" dirty="0"/>
              <a:t>– se zabývá bezpečím osob z pohledu jejich životů a zdraví osob a ochranou majetku proti různým hrozbám. V ČR není žádná zákonná norma, která by upravovala tu oblast pro prostředí vysokých škol.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Cílem je systematicky budovat a zlepšovat bezpečnost, </a:t>
            </a:r>
            <a:r>
              <a:rPr lang="cs-CZ" dirty="0"/>
              <a:t>z tohoto důvodu trvale zvyšujeme bezpečnostní standardy a další aktivity.</a:t>
            </a:r>
            <a:endParaRPr lang="cs-CZ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Aktuálně:</a:t>
            </a:r>
            <a:r>
              <a:rPr lang="cs-CZ" dirty="0"/>
              <a:t> MŠMT podpořilo vznik bezpečnostní skupiny pro VŠ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11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3BF1EE9-12EF-4A5F-84EE-354D2D05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bezpečnosti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1DB0B7-27B6-4425-8E74-C493F141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Bezpečnost na pracovišti</a:t>
            </a:r>
            <a:r>
              <a:rPr lang="cs-CZ" dirty="0"/>
              <a:t> - BOZP </a:t>
            </a:r>
          </a:p>
          <a:p>
            <a:pPr lvl="1"/>
            <a:r>
              <a:rPr lang="cs-CZ" dirty="0"/>
              <a:t>Bezpečnost při práci - zamezit vzniku ohrožení a poškození osob</a:t>
            </a:r>
          </a:p>
          <a:p>
            <a:r>
              <a:rPr lang="cs-CZ" b="1" dirty="0"/>
              <a:t>Požární bezpečnost - </a:t>
            </a:r>
            <a:r>
              <a:rPr lang="cs-CZ" dirty="0"/>
              <a:t>PO </a:t>
            </a:r>
          </a:p>
          <a:p>
            <a:pPr lvl="1"/>
            <a:r>
              <a:rPr lang="cs-CZ" dirty="0"/>
              <a:t>Ochranu života a zdraví osob a majetku před požáry</a:t>
            </a:r>
          </a:p>
          <a:p>
            <a:r>
              <a:rPr lang="cs-CZ" b="1" dirty="0">
                <a:solidFill>
                  <a:srgbClr val="0070C0"/>
                </a:solidFill>
              </a:rPr>
              <a:t>Fyzická bezpečnost </a:t>
            </a:r>
            <a:r>
              <a:rPr lang="cs-CZ" dirty="0"/>
              <a:t>+ </a:t>
            </a:r>
            <a:r>
              <a:rPr lang="cs-CZ" b="1" dirty="0">
                <a:solidFill>
                  <a:srgbClr val="0070C0"/>
                </a:solidFill>
              </a:rPr>
              <a:t>ochrana měkkých cílů</a:t>
            </a:r>
          </a:p>
          <a:p>
            <a:pPr lvl="1"/>
            <a:r>
              <a:rPr lang="cs-CZ" dirty="0"/>
              <a:t>Ochrana majetku – budov, vybavení, know-how</a:t>
            </a:r>
          </a:p>
          <a:p>
            <a:pPr lvl="1"/>
            <a:r>
              <a:rPr lang="cs-CZ" dirty="0"/>
              <a:t>Ochrana osob – ochrana měkkých cílů</a:t>
            </a:r>
          </a:p>
          <a:p>
            <a:r>
              <a:rPr lang="cs-CZ" b="1" dirty="0"/>
              <a:t>Kybernetická bezpečnost </a:t>
            </a:r>
          </a:p>
          <a:p>
            <a:pPr lvl="1"/>
            <a:r>
              <a:rPr lang="cs-CZ" dirty="0"/>
              <a:t>Ochrany sítí, dat, zařízení, aplikací</a:t>
            </a:r>
          </a:p>
          <a:p>
            <a:r>
              <a:rPr lang="cs-CZ" b="1" dirty="0"/>
              <a:t>Informační bezpečnost + GDPR </a:t>
            </a:r>
          </a:p>
          <a:p>
            <a:pPr lvl="1"/>
            <a:r>
              <a:rPr lang="cs-CZ" dirty="0"/>
              <a:t>Ochrana citlivých informací</a:t>
            </a:r>
          </a:p>
          <a:p>
            <a:r>
              <a:rPr lang="cs-CZ" u="sng" dirty="0"/>
              <a:t>Pomoc a podpora:</a:t>
            </a:r>
          </a:p>
          <a:p>
            <a:pPr lvl="1"/>
            <a:r>
              <a:rPr lang="cs-CZ" b="1" dirty="0"/>
              <a:t>První pomoc</a:t>
            </a:r>
            <a:r>
              <a:rPr lang="cs-CZ" dirty="0"/>
              <a:t> - okamžitá pomoc poskytnutá zraněnému</a:t>
            </a:r>
          </a:p>
          <a:p>
            <a:pPr lvl="1"/>
            <a:r>
              <a:rPr lang="cs-CZ" b="1" dirty="0"/>
              <a:t>Psychosociální bezpečnost </a:t>
            </a:r>
            <a:r>
              <a:rPr lang="cs-CZ" dirty="0"/>
              <a:t>- podpora duševního a fyzického zdraví</a:t>
            </a:r>
          </a:p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3B6C13B-4275-1EE2-866A-169D810DC45F}"/>
              </a:ext>
            </a:extLst>
          </p:cNvPr>
          <p:cNvGrpSpPr/>
          <p:nvPr/>
        </p:nvGrpSpPr>
        <p:grpSpPr>
          <a:xfrm>
            <a:off x="7581207" y="1857940"/>
            <a:ext cx="4531471" cy="4243602"/>
            <a:chOff x="1763334" y="2046642"/>
            <a:chExt cx="4887884" cy="4746567"/>
          </a:xfrm>
        </p:grpSpPr>
        <p:sp>
          <p:nvSpPr>
            <p:cNvPr id="6" name="Vývojový diagram: spojnice 5">
              <a:extLst>
                <a:ext uri="{FF2B5EF4-FFF2-40B4-BE49-F238E27FC236}">
                  <a16:creationId xmlns:a16="http://schemas.microsoft.com/office/drawing/2014/main" id="{B41E00B4-25B7-6373-4EAE-2C927685FBEE}"/>
                </a:ext>
              </a:extLst>
            </p:cNvPr>
            <p:cNvSpPr/>
            <p:nvPr/>
          </p:nvSpPr>
          <p:spPr>
            <a:xfrm>
              <a:off x="1763334" y="2046642"/>
              <a:ext cx="4887884" cy="4746567"/>
            </a:xfrm>
            <a:prstGeom prst="flowChartConnector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ývojový diagram: spojnice 7">
              <a:extLst>
                <a:ext uri="{FF2B5EF4-FFF2-40B4-BE49-F238E27FC236}">
                  <a16:creationId xmlns:a16="http://schemas.microsoft.com/office/drawing/2014/main" id="{B9BFDAB5-3F7E-372A-2D11-BAF6477D413C}"/>
                </a:ext>
              </a:extLst>
            </p:cNvPr>
            <p:cNvSpPr/>
            <p:nvPr/>
          </p:nvSpPr>
          <p:spPr>
            <a:xfrm>
              <a:off x="2185461" y="2502131"/>
              <a:ext cx="2561106" cy="2001309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ývojový diagram: spojnice 8">
              <a:extLst>
                <a:ext uri="{FF2B5EF4-FFF2-40B4-BE49-F238E27FC236}">
                  <a16:creationId xmlns:a16="http://schemas.microsoft.com/office/drawing/2014/main" id="{8A58EB63-C7D8-1F50-2EAC-498090523AD7}"/>
                </a:ext>
              </a:extLst>
            </p:cNvPr>
            <p:cNvSpPr/>
            <p:nvPr/>
          </p:nvSpPr>
          <p:spPr>
            <a:xfrm>
              <a:off x="2548795" y="2627354"/>
              <a:ext cx="1105592" cy="1008850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6243A88-E5D0-D786-08B9-33CCB3787BDE}"/>
                </a:ext>
              </a:extLst>
            </p:cNvPr>
            <p:cNvSpPr txBox="1"/>
            <p:nvPr/>
          </p:nvSpPr>
          <p:spPr>
            <a:xfrm>
              <a:off x="3076234" y="3541707"/>
              <a:ext cx="1421917" cy="72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Fyzická bezpečnost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9F964265-4611-9575-F6AE-842BED32631F}"/>
                </a:ext>
              </a:extLst>
            </p:cNvPr>
            <p:cNvSpPr txBox="1"/>
            <p:nvPr/>
          </p:nvSpPr>
          <p:spPr>
            <a:xfrm>
              <a:off x="4865760" y="3799053"/>
              <a:ext cx="1457626" cy="72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Požární bezpečnost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F4A25105-773C-C14A-6A2A-EFF3EEF034C1}"/>
                </a:ext>
              </a:extLst>
            </p:cNvPr>
            <p:cNvSpPr txBox="1"/>
            <p:nvPr/>
          </p:nvSpPr>
          <p:spPr>
            <a:xfrm>
              <a:off x="2185461" y="4748782"/>
              <a:ext cx="1529195" cy="72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Kybernetická bezpečnost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B2DB426C-B98B-97AD-EEF2-186494F0A685}"/>
                </a:ext>
              </a:extLst>
            </p:cNvPr>
            <p:cNvSpPr txBox="1"/>
            <p:nvPr/>
          </p:nvSpPr>
          <p:spPr>
            <a:xfrm>
              <a:off x="4498150" y="4896218"/>
              <a:ext cx="1510152" cy="72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Informační bezpečnost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5BE42C08-0F9A-1180-E3D8-BB84D1DF525E}"/>
                </a:ext>
              </a:extLst>
            </p:cNvPr>
            <p:cNvSpPr txBox="1"/>
            <p:nvPr/>
          </p:nvSpPr>
          <p:spPr>
            <a:xfrm>
              <a:off x="4661358" y="2852875"/>
              <a:ext cx="1334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BOZP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F6D5BF1E-06DF-4CBA-B7FB-E1F7FD27E7A1}"/>
                </a:ext>
              </a:extLst>
            </p:cNvPr>
            <p:cNvSpPr txBox="1"/>
            <p:nvPr/>
          </p:nvSpPr>
          <p:spPr>
            <a:xfrm>
              <a:off x="3419872" y="5772127"/>
              <a:ext cx="1791251" cy="72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Psychosociální bezpečnost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596B690B-F060-EB1C-BE5C-6CB916A7419C}"/>
                </a:ext>
              </a:extLst>
            </p:cNvPr>
            <p:cNvSpPr txBox="1"/>
            <p:nvPr/>
          </p:nvSpPr>
          <p:spPr>
            <a:xfrm>
              <a:off x="2305647" y="2661755"/>
              <a:ext cx="15918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Ochrana měkkých</a:t>
              </a:r>
            </a:p>
            <a:p>
              <a:pPr algn="ctr"/>
              <a:r>
                <a:rPr lang="cs-CZ" dirty="0"/>
                <a:t>cílů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0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D12C4-953D-C6A2-B6E9-A8077D1A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Bezpečnostní politika UPCE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612E3-4FE0-CF2E-34FD-4F07BD9E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Bezpečnostní politika a strategie - </a:t>
            </a:r>
            <a:r>
              <a:rPr lang="cs-CZ" dirty="0"/>
              <a:t>fyzické bezpečnosti UPCE</a:t>
            </a:r>
          </a:p>
          <a:p>
            <a:pPr lvl="1"/>
            <a:r>
              <a:rPr lang="cs-CZ" dirty="0"/>
              <a:t>Nastavení a organizace bezpečnosti</a:t>
            </a:r>
          </a:p>
          <a:p>
            <a:r>
              <a:rPr lang="cs-CZ" b="1" dirty="0"/>
              <a:t>Bezpečnostní a krizový management</a:t>
            </a:r>
          </a:p>
          <a:p>
            <a:pPr lvl="1"/>
            <a:r>
              <a:rPr lang="cs-CZ" dirty="0"/>
              <a:t>Zřízení poradní skupiny rektora</a:t>
            </a:r>
          </a:p>
          <a:p>
            <a:pPr lvl="1"/>
            <a:r>
              <a:rPr lang="cs-CZ" dirty="0"/>
              <a:t>Manažer fyzické bezpečnosti</a:t>
            </a:r>
          </a:p>
          <a:p>
            <a:pPr lvl="1"/>
            <a:r>
              <a:rPr lang="cs-CZ" dirty="0"/>
              <a:t>Spolupráce s PČR (a složkami IZS)</a:t>
            </a:r>
          </a:p>
          <a:p>
            <a:r>
              <a:rPr lang="cs-CZ" b="1" dirty="0"/>
              <a:t>Bezpečnostní dokumentace </a:t>
            </a:r>
            <a:r>
              <a:rPr lang="cs-CZ" dirty="0"/>
              <a:t>- příprava</a:t>
            </a:r>
          </a:p>
          <a:p>
            <a:pPr lvl="1"/>
            <a:r>
              <a:rPr lang="cs-CZ" dirty="0"/>
              <a:t>Analýza hrozeb a rizik</a:t>
            </a:r>
          </a:p>
          <a:p>
            <a:pPr lvl="1"/>
            <a:r>
              <a:rPr lang="cs-CZ" dirty="0"/>
              <a:t>Krizové plány - postupy a řešení mimořádných událostí</a:t>
            </a:r>
          </a:p>
          <a:p>
            <a:pPr lvl="1"/>
            <a:r>
              <a:rPr lang="cs-CZ" dirty="0"/>
              <a:t>Provozní řády a dokumentace bezpečnosti</a:t>
            </a:r>
          </a:p>
          <a:p>
            <a:pPr lvl="1"/>
            <a:r>
              <a:rPr lang="cs-CZ" dirty="0"/>
              <a:t>Postupy a informace k bezpečnosti</a:t>
            </a:r>
          </a:p>
          <a:p>
            <a:r>
              <a:rPr lang="cs-CZ" b="1" dirty="0"/>
              <a:t>Školení a nácviky </a:t>
            </a:r>
          </a:p>
          <a:p>
            <a:pPr lvl="1"/>
            <a:r>
              <a:rPr lang="cs-CZ" dirty="0"/>
              <a:t>Mimořádných událostí + ochrana měkkých cílů</a:t>
            </a:r>
          </a:p>
          <a:p>
            <a:pPr lvl="1"/>
            <a:r>
              <a:rPr lang="cs-CZ" dirty="0"/>
              <a:t>První pomoc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62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30333-466D-8DDF-12FD-84A8C6DA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fyzické bezpečnosti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96177-2D50-3889-75BC-8C3F57C28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Fyzická bezpečnost je provázaný systém</a:t>
            </a:r>
            <a:r>
              <a:rPr lang="cs-CZ" dirty="0"/>
              <a:t>, který vyžaduje souběžnou interakci v základních pilířích, které musí být ve vzájemnou souladu.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Bezpečnostní a krizový management</a:t>
            </a:r>
          </a:p>
          <a:p>
            <a:pPr lvl="1"/>
            <a:r>
              <a:rPr lang="cs-CZ" dirty="0"/>
              <a:t>Strategie a krizové řízení</a:t>
            </a:r>
          </a:p>
          <a:p>
            <a:r>
              <a:rPr lang="cs-CZ" b="1" dirty="0"/>
              <a:t>Režimová opatření</a:t>
            </a:r>
          </a:p>
          <a:p>
            <a:pPr lvl="1"/>
            <a:r>
              <a:rPr lang="cs-CZ" dirty="0"/>
              <a:t>Směrnice a provozní řády</a:t>
            </a:r>
          </a:p>
          <a:p>
            <a:r>
              <a:rPr lang="cs-CZ" b="1" dirty="0"/>
              <a:t>Fyzická ostraha</a:t>
            </a:r>
          </a:p>
          <a:p>
            <a:pPr lvl="1"/>
            <a:r>
              <a:rPr lang="cs-CZ" dirty="0"/>
              <a:t>Ostraha a recepční služba</a:t>
            </a:r>
          </a:p>
          <a:p>
            <a:r>
              <a:rPr lang="cs-CZ" b="1" dirty="0"/>
              <a:t>Technické zabezpečení</a:t>
            </a:r>
          </a:p>
          <a:p>
            <a:pPr lvl="1"/>
            <a:r>
              <a:rPr lang="cs-CZ" dirty="0"/>
              <a:t>Bezpečnostní technologie (PZTS, ACS, CCTV…) </a:t>
            </a:r>
          </a:p>
          <a:p>
            <a:pPr lvl="1"/>
            <a:r>
              <a:rPr lang="cs-CZ" dirty="0"/>
              <a:t>Mechanické prostředky 	(dveře, zámky…)</a:t>
            </a:r>
          </a:p>
          <a:p>
            <a:r>
              <a:rPr lang="cs-CZ" b="1" dirty="0"/>
              <a:t>Školení a informace</a:t>
            </a:r>
          </a:p>
          <a:p>
            <a:pPr lvl="1"/>
            <a:r>
              <a:rPr lang="cs-CZ" dirty="0"/>
              <a:t>Vzdělávací činnost</a:t>
            </a:r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CA70AD89-6D58-C207-2E87-8E0E33DEED93}"/>
              </a:ext>
            </a:extLst>
          </p:cNvPr>
          <p:cNvSpPr/>
          <p:nvPr/>
        </p:nvSpPr>
        <p:spPr>
          <a:xfrm>
            <a:off x="6359236" y="3196063"/>
            <a:ext cx="1103178" cy="3005231"/>
          </a:xfrm>
          <a:prstGeom prst="rightBrace">
            <a:avLst>
              <a:gd name="adj1" fmla="val 8333"/>
              <a:gd name="adj2" fmla="val 47430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cs-CZ" b="1">
              <a:ln/>
              <a:solidFill>
                <a:schemeClr val="accent3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8A26AE-4322-8F8D-8886-DEBBD488189F}"/>
              </a:ext>
            </a:extLst>
          </p:cNvPr>
          <p:cNvSpPr/>
          <p:nvPr/>
        </p:nvSpPr>
        <p:spPr>
          <a:xfrm>
            <a:off x="7669714" y="3345693"/>
            <a:ext cx="347678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48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FYZICKÁ </a:t>
            </a:r>
          </a:p>
          <a:p>
            <a:pPr algn="ctr"/>
            <a:r>
              <a:rPr lang="cs-CZ" sz="48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BEZPEČNOST</a:t>
            </a:r>
          </a:p>
          <a:p>
            <a:pPr algn="ctr"/>
            <a:r>
              <a:rPr lang="cs-CZ" sz="4800" b="1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UPCE</a:t>
            </a:r>
          </a:p>
        </p:txBody>
      </p:sp>
    </p:spTree>
    <p:extLst>
      <p:ext uri="{BB962C8B-B14F-4D97-AF65-F5344CB8AC3E}">
        <p14:creationId xmlns:p14="http://schemas.microsoft.com/office/powerpoint/2010/main" val="320836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5EC3C-0B77-CDC7-E3EF-09D8427F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bezpečnosti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476A7-968C-3F98-A444-21A8022E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900" b="1" dirty="0"/>
              <a:t>Tyto principy jsou základními znalostmi,</a:t>
            </a:r>
            <a:r>
              <a:rPr lang="cs-CZ" sz="2900" dirty="0"/>
              <a:t> který by každý zaměstnanec a student měl znát. Jedná se o základní přístup k osobní bezpečnosti, která se dotýká nejen nás samotných, ale také našeho okolí.</a:t>
            </a:r>
          </a:p>
          <a:p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70C0"/>
                </a:solidFill>
              </a:rPr>
              <a:t>Znalost prostředí</a:t>
            </a:r>
            <a:r>
              <a:rPr lang="cs-CZ" b="1" dirty="0"/>
              <a:t> a bezpečnostních principů</a:t>
            </a:r>
          </a:p>
          <a:p>
            <a:pPr lvl="1"/>
            <a:r>
              <a:rPr lang="cs-CZ" dirty="0"/>
              <a:t>Znalost objektu, ostrahy, únikových cest, možnosti úkrytu, atd.</a:t>
            </a:r>
          </a:p>
          <a:p>
            <a:pPr lvl="1"/>
            <a:r>
              <a:rPr lang="cs-CZ" dirty="0"/>
              <a:t>Znalost principů a metod bezpečnosti - U.S.B.</a:t>
            </a:r>
          </a:p>
          <a:p>
            <a:r>
              <a:rPr lang="cs-CZ" b="1" dirty="0">
                <a:solidFill>
                  <a:srgbClr val="0070C0"/>
                </a:solidFill>
              </a:rPr>
              <a:t>Pozornost a všímavost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(otevřené oči 24/7)</a:t>
            </a:r>
          </a:p>
          <a:p>
            <a:pPr lvl="1"/>
            <a:r>
              <a:rPr lang="cs-CZ" dirty="0"/>
              <a:t>detekce podezřelého chování a negativních událostí 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Abnormality prostředí, podezřelé osoby, podezřelé chování, předměty, aj.</a:t>
            </a:r>
            <a:endParaRPr lang="cs-CZ" dirty="0"/>
          </a:p>
          <a:p>
            <a:pPr lvl="1"/>
            <a:r>
              <a:rPr lang="cs-CZ" dirty="0"/>
              <a:t>včasné vyhodnocení a okamžité předání informací </a:t>
            </a:r>
          </a:p>
          <a:p>
            <a:r>
              <a:rPr lang="cs-CZ" b="1" dirty="0">
                <a:solidFill>
                  <a:srgbClr val="0070C0"/>
                </a:solidFill>
              </a:rPr>
              <a:t>Informuj</a:t>
            </a:r>
            <a:r>
              <a:rPr lang="cs-CZ" b="1" dirty="0"/>
              <a:t> – informace </a:t>
            </a:r>
            <a:r>
              <a:rPr lang="cs-CZ" dirty="0"/>
              <a:t>jsou základ (když něco vidíš, řekni to)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v případě zjištění abnormalit - informuj </a:t>
            </a:r>
            <a:r>
              <a:rPr lang="cs-CZ" dirty="0"/>
              <a:t>… UPCE</a:t>
            </a:r>
          </a:p>
          <a:p>
            <a:pPr lvl="1"/>
            <a:r>
              <a:rPr lang="cs-CZ" dirty="0"/>
              <a:t>sleduj důležité informace</a:t>
            </a:r>
          </a:p>
          <a:p>
            <a:r>
              <a:rPr lang="cs-CZ" b="1" dirty="0">
                <a:solidFill>
                  <a:srgbClr val="0070C0"/>
                </a:solidFill>
              </a:rPr>
              <a:t>Včas reaguj </a:t>
            </a:r>
            <a:r>
              <a:rPr lang="cs-CZ" b="1" dirty="0"/>
              <a:t>na situaci </a:t>
            </a:r>
          </a:p>
          <a:p>
            <a:pPr lvl="1"/>
            <a:r>
              <a:rPr lang="cs-CZ" dirty="0"/>
              <a:t>metody U.S.B. a školení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F6106B-0B7F-D9EB-8C0D-634F38B07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291" y="4274251"/>
            <a:ext cx="4754892" cy="24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217DA-53DB-697F-7406-57858984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jsou základ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1548C-B54D-C909-A312-D4954B99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se důležité informace nedostanou k osobám, které situaci mohou řešit, nelze incidentům předcházet, včas na ně reagovat, vyhodnocovat je, ani jinak řešit.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situace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</a:rPr>
              <a:t>a vyhodnocení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informuj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Ostraha, recepce, správce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Nadřízený, tajemník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Bezpečnostní management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IZS (PČR, HZS, ZZS, MP)</a:t>
            </a:r>
          </a:p>
          <a:p>
            <a:pPr lvl="1"/>
            <a:endParaRPr lang="cs-CZ" sz="1800" dirty="0">
              <a:latin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cs-CZ" sz="1800" dirty="0">
                <a:latin typeface="Calibri" panose="020F0502020204030204" pitchFamily="34" charset="0"/>
              </a:rPr>
              <a:t>Znám-li své prostředí, mohu </a:t>
            </a:r>
            <a:r>
              <a:rPr lang="cs-CZ" sz="1800" b="1" dirty="0">
                <a:latin typeface="Calibri" panose="020F0502020204030204" pitchFamily="34" charset="0"/>
              </a:rPr>
              <a:t>vyhodnotit, co se vymyká </a:t>
            </a:r>
            <a:r>
              <a:rPr lang="cs-CZ" sz="1800" dirty="0">
                <a:latin typeface="Calibri" panose="020F0502020204030204" pitchFamily="34" charset="0"/>
              </a:rPr>
              <a:t>nebo nezapadá do prostředí.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CA5CDC-FE5F-C51E-0038-AB4E45898378}"/>
              </a:ext>
            </a:extLst>
          </p:cNvPr>
          <p:cNvSpPr txBox="1"/>
          <p:nvPr/>
        </p:nvSpPr>
        <p:spPr>
          <a:xfrm>
            <a:off x="9663373" y="4026555"/>
            <a:ext cx="165423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2400" b="1" dirty="0">
                <a:ln/>
                <a:solidFill>
                  <a:schemeClr val="accent3"/>
                </a:solidFill>
              </a:rPr>
              <a:t>koordinace </a:t>
            </a:r>
          </a:p>
          <a:p>
            <a:pPr algn="ctr"/>
            <a:r>
              <a:rPr lang="cs-CZ" sz="2400" b="1" dirty="0">
                <a:ln/>
                <a:solidFill>
                  <a:schemeClr val="accent3"/>
                </a:solidFill>
              </a:rPr>
              <a:t>s PČR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16FB14F-E07C-F764-64EA-2CA6B9EED70C}"/>
              </a:ext>
            </a:extLst>
          </p:cNvPr>
          <p:cNvGrpSpPr/>
          <p:nvPr/>
        </p:nvGrpSpPr>
        <p:grpSpPr>
          <a:xfrm>
            <a:off x="5786004" y="3803625"/>
            <a:ext cx="3116926" cy="1231588"/>
            <a:chOff x="5726431" y="3904245"/>
            <a:chExt cx="3116926" cy="1231588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109FD71E-97E2-9773-0D10-92FB897DD602}"/>
                </a:ext>
              </a:extLst>
            </p:cNvPr>
            <p:cNvSpPr txBox="1"/>
            <p:nvPr/>
          </p:nvSpPr>
          <p:spPr>
            <a:xfrm>
              <a:off x="5843850" y="4127175"/>
              <a:ext cx="2999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cs-CZ" sz="3600" b="1" dirty="0">
                  <a:ln/>
                  <a:solidFill>
                    <a:srgbClr val="00B05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řešení situace </a:t>
              </a:r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F6C03C15-319A-4065-478D-FA1F856865C7}"/>
                </a:ext>
              </a:extLst>
            </p:cNvPr>
            <p:cNvSpPr/>
            <p:nvPr/>
          </p:nvSpPr>
          <p:spPr>
            <a:xfrm>
              <a:off x="5726431" y="3904245"/>
              <a:ext cx="2980459" cy="1231588"/>
            </a:xfrm>
            <a:prstGeom prst="ellipse">
              <a:avLst/>
            </a:prstGeom>
            <a:solidFill>
              <a:srgbClr val="00B050"/>
            </a:solidFill>
            <a:ln w="38100">
              <a:noFill/>
              <a:prstDash val="dashDot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" name="Šipka: doprava, šrafovaná 3">
            <a:extLst>
              <a:ext uri="{FF2B5EF4-FFF2-40B4-BE49-F238E27FC236}">
                <a16:creationId xmlns:a16="http://schemas.microsoft.com/office/drawing/2014/main" id="{12462F32-D2B9-4988-66B5-BF18FA0FC4F8}"/>
              </a:ext>
            </a:extLst>
          </p:cNvPr>
          <p:cNvSpPr/>
          <p:nvPr/>
        </p:nvSpPr>
        <p:spPr>
          <a:xfrm>
            <a:off x="4493900" y="3803625"/>
            <a:ext cx="1048786" cy="1231587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obousměrná vodorovná 5">
            <a:extLst>
              <a:ext uri="{FF2B5EF4-FFF2-40B4-BE49-F238E27FC236}">
                <a16:creationId xmlns:a16="http://schemas.microsoft.com/office/drawing/2014/main" id="{E239FFCE-2905-66DC-9EF8-B13089BCE636}"/>
              </a:ext>
            </a:extLst>
          </p:cNvPr>
          <p:cNvSpPr/>
          <p:nvPr/>
        </p:nvSpPr>
        <p:spPr>
          <a:xfrm>
            <a:off x="8954712" y="4224069"/>
            <a:ext cx="656879" cy="390698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12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1462C-0241-4E84-7BAB-0C19D1D9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Útok ozbrojeného útočníka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4C33C-8505-E555-2E47-293C5BD27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 když ČR patří mezi nejbezpečnější země na světě a nic nenasvědčuje tomu, že by VŠ měly být cílem takového útoku, </a:t>
            </a:r>
            <a:r>
              <a:rPr lang="cs-CZ" b="1" dirty="0"/>
              <a:t>je nutné znát postupy, jak reagovat v takové situaci.</a:t>
            </a:r>
          </a:p>
          <a:p>
            <a:endParaRPr lang="cs-CZ" b="1" dirty="0"/>
          </a:p>
          <a:p>
            <a:r>
              <a:rPr lang="cs-CZ" b="1" dirty="0"/>
              <a:t>Způsoby útoků útočníka jsou různé: </a:t>
            </a:r>
          </a:p>
          <a:p>
            <a:pPr lvl="1"/>
            <a:r>
              <a:rPr lang="cs-CZ" dirty="0"/>
              <a:t>Verbální agrese s potenciálem přerůst do fyzického napadení </a:t>
            </a:r>
          </a:p>
          <a:p>
            <a:pPr lvl="1"/>
            <a:r>
              <a:rPr lang="cs-CZ" dirty="0"/>
              <a:t>Střelné zbraně, Chladné zbraně – nože, mačety, … </a:t>
            </a:r>
          </a:p>
          <a:p>
            <a:pPr lvl="1"/>
            <a:r>
              <a:rPr lang="cs-CZ" dirty="0"/>
              <a:t>Žhářství, Umístění výbušniny (vč. falešného oznámení) </a:t>
            </a:r>
          </a:p>
          <a:p>
            <a:pPr lvl="1"/>
            <a:r>
              <a:rPr lang="cs-CZ" dirty="0"/>
              <a:t>Nájezd vozidla, Výhružky, atd.</a:t>
            </a:r>
          </a:p>
          <a:p>
            <a:endParaRPr lang="cs-CZ" dirty="0"/>
          </a:p>
          <a:p>
            <a:r>
              <a:rPr lang="cs-CZ" dirty="0"/>
              <a:t>Celosvětově doporučovaný postup pro chování osob v místě násilného útoku je označován jako </a:t>
            </a:r>
            <a:r>
              <a:rPr lang="cs-CZ" b="1" dirty="0"/>
              <a:t>Uteč – Schovej se – Bojuj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42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DB5B3-8EF3-D1D1-F85C-04BE8732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U.S.B. – </a:t>
            </a:r>
            <a:r>
              <a:rPr lang="cs-CZ" dirty="0">
                <a:solidFill>
                  <a:srgbClr val="00B050"/>
                </a:solidFill>
              </a:rPr>
              <a:t>UTEČ / SCHOVEJ SE / BOJUJ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562374-349B-C7B1-0093-D392825DA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Ochrana měkkých cílů </a:t>
            </a:r>
            <a:r>
              <a:rPr lang="cs-CZ" sz="2000" dirty="0"/>
              <a:t>spočívá primárně v ochraně lidí, kteří jsou cílem násilného útoku. Smyslem je synergicky doplnit systém ochrany osob a bezpečnosti.</a:t>
            </a:r>
          </a:p>
          <a:p>
            <a:pPr marL="0" indent="0">
              <a:buNone/>
            </a:pPr>
            <a:r>
              <a:rPr lang="cs-CZ" sz="2000" dirty="0"/>
              <a:t>Pro pochopení vhodné reakce v případě probíhajícího ozbrojeného útoku využijte instruktážní </a:t>
            </a:r>
            <a:r>
              <a:rPr lang="cs-CZ" sz="2000" dirty="0" err="1"/>
              <a:t>videospot</a:t>
            </a:r>
            <a:r>
              <a:rPr lang="cs-CZ" sz="2000" dirty="0"/>
              <a:t> Policie ČR „Utíkej, schovej se, bojuj!“ , který je dostupný na:</a:t>
            </a:r>
          </a:p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400" dirty="0">
                <a:hlinkClick r:id="rId2"/>
              </a:rPr>
              <a:t>Policie ČR: Utíkej, schovej se, bojuj! (youtube.com)</a:t>
            </a:r>
            <a:endParaRPr lang="cs-CZ" sz="24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dirty="0"/>
              <a:t>Jedná se koncept tzv. cesty k přežití, který je založen na třech krocích: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Utíkej!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Schovej se!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Bojuj!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4127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rvy uni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4"/>
      </a:accent1>
      <a:accent2>
        <a:srgbClr val="000000"/>
      </a:accent2>
      <a:accent3>
        <a:srgbClr val="C00000"/>
      </a:accent3>
      <a:accent4>
        <a:srgbClr val="BFBFBF"/>
      </a:accent4>
      <a:accent5>
        <a:srgbClr val="F2F2F2"/>
      </a:accent5>
      <a:accent6>
        <a:srgbClr val="7F7F7F"/>
      </a:accent6>
      <a:hlink>
        <a:srgbClr val="ED1C24"/>
      </a:hlink>
      <a:folHlink>
        <a:srgbClr val="A5A5A5"/>
      </a:folHlink>
    </a:clrScheme>
    <a:fontScheme name="Vlastní 4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E3A156DB62B84D912B32ADE5EE2571" ma:contentTypeVersion="16" ma:contentTypeDescription="Vytvoří nový dokument" ma:contentTypeScope="" ma:versionID="ec4e397ef6856461a3fb5ba59c0b2aab">
  <xsd:schema xmlns:xsd="http://www.w3.org/2001/XMLSchema" xmlns:xs="http://www.w3.org/2001/XMLSchema" xmlns:p="http://schemas.microsoft.com/office/2006/metadata/properties" xmlns:ns3="8344d1c9-177d-4e34-93d1-beb3f6d644aa" xmlns:ns4="e3b0cd13-5847-48d5-9a94-e0b59dadcdbc" targetNamespace="http://schemas.microsoft.com/office/2006/metadata/properties" ma:root="true" ma:fieldsID="f34f8d64f5d06469712fdf145eeebe2f" ns3:_="" ns4:_="">
    <xsd:import namespace="8344d1c9-177d-4e34-93d1-beb3f6d644aa"/>
    <xsd:import namespace="e3b0cd13-5847-48d5-9a94-e0b59dadcd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4d1c9-177d-4e34-93d1-beb3f6d64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0cd13-5847-48d5-9a94-e0b59dadc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44d1c9-177d-4e34-93d1-beb3f6d644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F82322-AF49-42FF-94C3-5E89CF7C3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44d1c9-177d-4e34-93d1-beb3f6d644aa"/>
    <ds:schemaRef ds:uri="e3b0cd13-5847-48d5-9a94-e0b59dadc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E64C5-F8F4-480B-B6ED-A6C436ED5B73}">
  <ds:schemaRefs>
    <ds:schemaRef ds:uri="http://purl.org/dc/elements/1.1/"/>
    <ds:schemaRef ds:uri="http://purl.org/dc/dcmitype/"/>
    <ds:schemaRef ds:uri="http://schemas.microsoft.com/office/2006/metadata/properties"/>
    <ds:schemaRef ds:uri="e3b0cd13-5847-48d5-9a94-e0b59dadcdbc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8344d1c9-177d-4e34-93d1-beb3f6d644aa"/>
  </ds:schemaRefs>
</ds:datastoreItem>
</file>

<file path=customXml/itemProps3.xml><?xml version="1.0" encoding="utf-8"?>
<ds:datastoreItem xmlns:ds="http://schemas.openxmlformats.org/officeDocument/2006/customXml" ds:itemID="{5EE93FFE-7591-4ED3-A9D3-D349A8DD2D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1346</Words>
  <Application>Microsoft Office PowerPoint</Application>
  <PresentationFormat>Širokoúhlá obrazovka</PresentationFormat>
  <Paragraphs>189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Segoe UI</vt:lpstr>
      <vt:lpstr>Times New Roman</vt:lpstr>
      <vt:lpstr>Wingdings</vt:lpstr>
      <vt:lpstr>Motiv Office</vt:lpstr>
      <vt:lpstr>Prezentace aplikace PowerPoint</vt:lpstr>
      <vt:lpstr>Pohled na bezpečnost</vt:lpstr>
      <vt:lpstr>Druhy bezpečnosti</vt:lpstr>
      <vt:lpstr>Bezpečnostní politika UPCE</vt:lpstr>
      <vt:lpstr>Pilíře fyzické bezpečnosti</vt:lpstr>
      <vt:lpstr>Základní principy bezpečnosti</vt:lpstr>
      <vt:lpstr>Informace jsou základ</vt:lpstr>
      <vt:lpstr>Útok ozbrojeného útočníka</vt:lpstr>
      <vt:lpstr>Metody U.S.B. – UTEČ / SCHOVEJ SE / BOJUJ</vt:lpstr>
      <vt:lpstr>Metody U.S.B. – „UTEČ“</vt:lpstr>
      <vt:lpstr>Metody U.S.B. – „SCHOVEJ SE“</vt:lpstr>
      <vt:lpstr>Prezentace aplikace PowerPoint</vt:lpstr>
      <vt:lpstr>Metody U.S.B. – SCHOVEJ SE - (barikáda)</vt:lpstr>
      <vt:lpstr>Metody U.S.B. – „BOJUJ“</vt:lpstr>
      <vt:lpstr>Metody U.S.B. – „BOJUJ“</vt:lpstr>
      <vt:lpstr>Postup po příjezdu POLICIE</vt:lpstr>
      <vt:lpstr>Postup při oznámení události</vt:lpstr>
      <vt:lpstr>Školení a informace</vt:lpstr>
      <vt:lpstr>Fyzická bezpečnost UPCE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Jochcova Tereza</dc:creator>
  <cp:lastModifiedBy>Hnizdo Martin</cp:lastModifiedBy>
  <cp:revision>63</cp:revision>
  <cp:lastPrinted>2024-08-14T12:33:31Z</cp:lastPrinted>
  <dcterms:created xsi:type="dcterms:W3CDTF">2022-02-18T06:27:54Z</dcterms:created>
  <dcterms:modified xsi:type="dcterms:W3CDTF">2024-11-14T07:39:59Z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0x01010040E3A156DB62B84D912B32ADE5EE2571</vt:lpwstr>
  </property>
</Properties>
</file>